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4.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1" r:id="rId1"/>
    <p:sldMasterId id="2147483652" r:id="rId2"/>
    <p:sldMasterId id="2147483654" r:id="rId3"/>
    <p:sldMasterId id="2147483655" r:id="rId4"/>
    <p:sldMasterId id="2147483746" r:id="rId5"/>
  </p:sldMasterIdLst>
  <p:notesMasterIdLst>
    <p:notesMasterId r:id="rId62"/>
  </p:notesMasterIdLst>
  <p:handoutMasterIdLst>
    <p:handoutMasterId r:id="rId63"/>
  </p:handoutMasterIdLst>
  <p:sldIdLst>
    <p:sldId id="360" r:id="rId6"/>
    <p:sldId id="285" r:id="rId7"/>
    <p:sldId id="287" r:id="rId8"/>
    <p:sldId id="286" r:id="rId9"/>
    <p:sldId id="289" r:id="rId10"/>
    <p:sldId id="433" r:id="rId11"/>
    <p:sldId id="290" r:id="rId12"/>
    <p:sldId id="425" r:id="rId13"/>
    <p:sldId id="292" r:id="rId14"/>
    <p:sldId id="293" r:id="rId15"/>
    <p:sldId id="294" r:id="rId16"/>
    <p:sldId id="295" r:id="rId17"/>
    <p:sldId id="300" r:id="rId18"/>
    <p:sldId id="301" r:id="rId19"/>
    <p:sldId id="302" r:id="rId20"/>
    <p:sldId id="303" r:id="rId21"/>
    <p:sldId id="314" r:id="rId22"/>
    <p:sldId id="315" r:id="rId23"/>
    <p:sldId id="371" r:id="rId24"/>
    <p:sldId id="372" r:id="rId25"/>
    <p:sldId id="316" r:id="rId26"/>
    <p:sldId id="374" r:id="rId27"/>
    <p:sldId id="373" r:id="rId28"/>
    <p:sldId id="375" r:id="rId29"/>
    <p:sldId id="376" r:id="rId30"/>
    <p:sldId id="377" r:id="rId31"/>
    <p:sldId id="378" r:id="rId32"/>
    <p:sldId id="317" r:id="rId33"/>
    <p:sldId id="325" r:id="rId34"/>
    <p:sldId id="387" r:id="rId35"/>
    <p:sldId id="339" r:id="rId36"/>
    <p:sldId id="326" r:id="rId37"/>
    <p:sldId id="327" r:id="rId38"/>
    <p:sldId id="388" r:id="rId39"/>
    <p:sldId id="328" r:id="rId40"/>
    <p:sldId id="389" r:id="rId41"/>
    <p:sldId id="390" r:id="rId42"/>
    <p:sldId id="391" r:id="rId43"/>
    <p:sldId id="329" r:id="rId44"/>
    <p:sldId id="330" r:id="rId45"/>
    <p:sldId id="363" r:id="rId46"/>
    <p:sldId id="364" r:id="rId47"/>
    <p:sldId id="331" r:id="rId48"/>
    <p:sldId id="402" r:id="rId49"/>
    <p:sldId id="403" r:id="rId50"/>
    <p:sldId id="332" r:id="rId51"/>
    <p:sldId id="404" r:id="rId52"/>
    <p:sldId id="405" r:id="rId53"/>
    <p:sldId id="406" r:id="rId54"/>
    <p:sldId id="333" r:id="rId55"/>
    <p:sldId id="334" r:id="rId56"/>
    <p:sldId id="335" r:id="rId57"/>
    <p:sldId id="336" r:id="rId58"/>
    <p:sldId id="337" r:id="rId59"/>
    <p:sldId id="338" r:id="rId60"/>
    <p:sldId id="407" r:id="rId61"/>
  </p:sldIdLst>
  <p:sldSz cx="9144000" cy="6858000" type="screen4x3"/>
  <p:notesSz cx="6858000" cy="9144000"/>
  <p:defaultTextStyle>
    <a:defPPr>
      <a:defRPr lang="fa-I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8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05" autoAdjust="0"/>
    <p:restoredTop sz="94761" autoAdjust="0"/>
  </p:normalViewPr>
  <p:slideViewPr>
    <p:cSldViewPr>
      <p:cViewPr varScale="1">
        <p:scale>
          <a:sx n="67" d="100"/>
          <a:sy n="67" d="100"/>
        </p:scale>
        <p:origin x="147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handoutMaster" Target="handoutMasters/handoutMaster1.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1A3BD5C6-B3A7-44C7-9D5A-9936005AC531}"/>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pitchFamily="34" charset="0"/>
                <a:cs typeface="Arial" pitchFamily="34" charset="0"/>
              </a:defRPr>
            </a:lvl1pPr>
          </a:lstStyle>
          <a:p>
            <a:pPr>
              <a:defRPr/>
            </a:pPr>
            <a:endParaRPr lang="en-US"/>
          </a:p>
        </p:txBody>
      </p:sp>
      <p:sp>
        <p:nvSpPr>
          <p:cNvPr id="217091" name="Rectangle 3">
            <a:extLst>
              <a:ext uri="{FF2B5EF4-FFF2-40B4-BE49-F238E27FC236}">
                <a16:creationId xmlns:a16="http://schemas.microsoft.com/office/drawing/2014/main" id="{C58372F8-802A-4EE8-911D-CF8AC52C9E1B}"/>
              </a:ext>
            </a:extLst>
          </p:cNvPr>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eaLnBrk="1" hangingPunct="1">
              <a:defRPr sz="1200">
                <a:latin typeface="Arial" pitchFamily="34" charset="0"/>
                <a:cs typeface="Arial" pitchFamily="34" charset="0"/>
              </a:defRPr>
            </a:lvl1pPr>
          </a:lstStyle>
          <a:p>
            <a:pPr>
              <a:defRPr/>
            </a:pPr>
            <a:endParaRPr lang="en-US"/>
          </a:p>
        </p:txBody>
      </p:sp>
      <p:sp>
        <p:nvSpPr>
          <p:cNvPr id="217092" name="Rectangle 4">
            <a:extLst>
              <a:ext uri="{FF2B5EF4-FFF2-40B4-BE49-F238E27FC236}">
                <a16:creationId xmlns:a16="http://schemas.microsoft.com/office/drawing/2014/main" id="{1F016676-07D5-4316-A781-02C2085C1B1D}"/>
              </a:ext>
            </a:extLst>
          </p:cNvPr>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atin typeface="Arial" pitchFamily="34" charset="0"/>
                <a:cs typeface="Arial" pitchFamily="34" charset="0"/>
              </a:defRPr>
            </a:lvl1pPr>
          </a:lstStyle>
          <a:p>
            <a:pPr>
              <a:defRPr/>
            </a:pPr>
            <a:endParaRPr lang="en-US"/>
          </a:p>
        </p:txBody>
      </p:sp>
      <p:sp>
        <p:nvSpPr>
          <p:cNvPr id="217093" name="Rectangle 5">
            <a:extLst>
              <a:ext uri="{FF2B5EF4-FFF2-40B4-BE49-F238E27FC236}">
                <a16:creationId xmlns:a16="http://schemas.microsoft.com/office/drawing/2014/main" id="{EFF1B082-4D81-4745-8256-2ECDC9604609}"/>
              </a:ext>
            </a:extLst>
          </p:cNvPr>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smtClean="0">
                <a:latin typeface="Arial" panose="020B0604020202020204" pitchFamily="34" charset="0"/>
              </a:defRPr>
            </a:lvl1pPr>
          </a:lstStyle>
          <a:p>
            <a:pPr>
              <a:defRPr/>
            </a:pPr>
            <a:fld id="{01B32EDD-71C3-401E-B399-35C0CC39AD60}" type="slidenum">
              <a:rPr lang="fa-IR" altLang="fa-IR"/>
              <a:pPr>
                <a:defRPr/>
              </a:pPr>
              <a:t>‹#›</a:t>
            </a:fld>
            <a:endParaRPr lang="en-US" altLang="fa-I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6F9F95C-F4B8-4D8F-BB48-38951DC57FBA}"/>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pitchFamily="34" charset="0"/>
                <a:cs typeface="Arial" pitchFamily="34" charset="0"/>
              </a:defRPr>
            </a:lvl1pPr>
          </a:lstStyle>
          <a:p>
            <a:pPr>
              <a:defRPr/>
            </a:pPr>
            <a:endParaRPr lang="en-US"/>
          </a:p>
        </p:txBody>
      </p:sp>
      <p:sp>
        <p:nvSpPr>
          <p:cNvPr id="44035" name="Rectangle 3">
            <a:extLst>
              <a:ext uri="{FF2B5EF4-FFF2-40B4-BE49-F238E27FC236}">
                <a16:creationId xmlns:a16="http://schemas.microsoft.com/office/drawing/2014/main" id="{7DA4F2F2-37B0-4BB5-A64D-5B3B17697AEB}"/>
              </a:ext>
            </a:extLst>
          </p:cNvPr>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eaLnBrk="1" hangingPunct="1">
              <a:defRPr sz="1200">
                <a:latin typeface="Arial" pitchFamily="34" charset="0"/>
                <a:cs typeface="Arial" pitchFamily="34" charset="0"/>
              </a:defRPr>
            </a:lvl1pPr>
          </a:lstStyle>
          <a:p>
            <a:pPr>
              <a:defRPr/>
            </a:pPr>
            <a:endParaRPr lang="en-US"/>
          </a:p>
        </p:txBody>
      </p:sp>
      <p:sp>
        <p:nvSpPr>
          <p:cNvPr id="38916" name="Rectangle 4">
            <a:extLst>
              <a:ext uri="{FF2B5EF4-FFF2-40B4-BE49-F238E27FC236}">
                <a16:creationId xmlns:a16="http://schemas.microsoft.com/office/drawing/2014/main" id="{EE7C3865-710A-427D-8C5B-E0F2E2E9AC0C}"/>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7" name="Rectangle 5">
            <a:extLst>
              <a:ext uri="{FF2B5EF4-FFF2-40B4-BE49-F238E27FC236}">
                <a16:creationId xmlns:a16="http://schemas.microsoft.com/office/drawing/2014/main" id="{866DC2D3-E782-4C68-BEDC-CC2061103A5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4038" name="Rectangle 6">
            <a:extLst>
              <a:ext uri="{FF2B5EF4-FFF2-40B4-BE49-F238E27FC236}">
                <a16:creationId xmlns:a16="http://schemas.microsoft.com/office/drawing/2014/main" id="{EF214F0D-FA86-4BAD-9D75-27BE578AAEBE}"/>
              </a:ext>
            </a:extLst>
          </p:cNvPr>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atin typeface="Arial" pitchFamily="34" charset="0"/>
                <a:cs typeface="Arial" pitchFamily="34" charset="0"/>
              </a:defRPr>
            </a:lvl1pPr>
          </a:lstStyle>
          <a:p>
            <a:pPr>
              <a:defRPr/>
            </a:pPr>
            <a:endParaRPr lang="en-US"/>
          </a:p>
        </p:txBody>
      </p:sp>
      <p:sp>
        <p:nvSpPr>
          <p:cNvPr id="44039" name="Rectangle 7">
            <a:extLst>
              <a:ext uri="{FF2B5EF4-FFF2-40B4-BE49-F238E27FC236}">
                <a16:creationId xmlns:a16="http://schemas.microsoft.com/office/drawing/2014/main" id="{DA062C07-B4E6-4C67-97FD-6F3D092F431E}"/>
              </a:ext>
            </a:extLst>
          </p:cNvPr>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smtClean="0">
                <a:latin typeface="Arial" panose="020B0604020202020204" pitchFamily="34" charset="0"/>
              </a:defRPr>
            </a:lvl1pPr>
          </a:lstStyle>
          <a:p>
            <a:pPr>
              <a:defRPr/>
            </a:pPr>
            <a:fld id="{C9D32C64-8438-4387-B9F6-FA22E1E40B1C}" type="slidenum">
              <a:rPr lang="fa-IR" altLang="fa-IR"/>
              <a:pPr>
                <a:defRPr/>
              </a:pPr>
              <a:t>‹#›</a:t>
            </a:fld>
            <a:endParaRPr lang="en-US" altLang="fa-IR"/>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43D6CC66-3293-4E21-91D5-76892FB6F930}"/>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75E5A5FC-C2B6-41E4-878E-5D5F225590C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a:extLst>
              <a:ext uri="{FF2B5EF4-FFF2-40B4-BE49-F238E27FC236}">
                <a16:creationId xmlns:a16="http://schemas.microsoft.com/office/drawing/2014/main" id="{219D1D28-1205-476D-BFE9-DFAD831987D0}"/>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F7D4E73-A131-46FB-9786-C8DF55A003C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DB7B8CA-7A6C-4798-8099-B7A8B7555425}"/>
              </a:ext>
            </a:extLst>
          </p:cNvPr>
          <p:cNvSpPr>
            <a:spLocks noGrp="1"/>
          </p:cNvSpPr>
          <p:nvPr>
            <p:ph type="sldNum" sz="quarter" idx="12"/>
          </p:nvPr>
        </p:nvSpPr>
        <p:spPr/>
        <p:txBody>
          <a:bodyPr/>
          <a:lstStyle>
            <a:lvl1pPr>
              <a:defRPr smtClean="0"/>
            </a:lvl1pPr>
          </a:lstStyle>
          <a:p>
            <a:pPr>
              <a:defRPr/>
            </a:pPr>
            <a:fld id="{FD1AD578-65D7-436C-9580-EFCEEC586BD0}"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300521538"/>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537392-C917-4E34-B758-10BB8E7A21DE}"/>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11938ED5-4B17-454D-8637-C61C7D9F1E7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1E5015D-0585-491E-B65F-3EFC992C6F6B}"/>
              </a:ext>
            </a:extLst>
          </p:cNvPr>
          <p:cNvSpPr>
            <a:spLocks noGrp="1"/>
          </p:cNvSpPr>
          <p:nvPr>
            <p:ph type="sldNum" sz="quarter" idx="12"/>
          </p:nvPr>
        </p:nvSpPr>
        <p:spPr/>
        <p:txBody>
          <a:bodyPr/>
          <a:lstStyle>
            <a:lvl1pPr>
              <a:defRPr smtClean="0"/>
            </a:lvl1pPr>
          </a:lstStyle>
          <a:p>
            <a:pPr>
              <a:defRPr/>
            </a:pPr>
            <a:fld id="{C9B4CE8E-AFDE-48CC-9AC1-56C4074DF32F}"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257225827"/>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2578" name="Rectangle 2"/>
          <p:cNvSpPr>
            <a:spLocks noGrp="1" noChangeArrowheads="1"/>
          </p:cNvSpPr>
          <p:nvPr>
            <p:ph type="ctrTitle" sz="quarter"/>
          </p:nvPr>
        </p:nvSpPr>
        <p:spPr>
          <a:xfrm>
            <a:off x="3581400" y="685800"/>
            <a:ext cx="5561013" cy="3352800"/>
          </a:xfrm>
        </p:spPr>
        <p:txBody>
          <a:bodyPr/>
          <a:lstStyle>
            <a:lvl1pPr>
              <a:defRPr>
                <a:solidFill>
                  <a:schemeClr val="bg2"/>
                </a:solidFill>
                <a:effectLst>
                  <a:outerShdw blurRad="38100" dist="38100" dir="2700000" algn="tl">
                    <a:srgbClr val="FFFFFF"/>
                  </a:outerShdw>
                </a:effectLst>
              </a:defRPr>
            </a:lvl1pPr>
          </a:lstStyle>
          <a:p>
            <a:r>
              <a:rPr lang="en-US"/>
              <a:t>Click to edit Master title style</a:t>
            </a:r>
          </a:p>
        </p:txBody>
      </p:sp>
      <p:sp>
        <p:nvSpPr>
          <p:cNvPr id="152579" name="Rectangle 3"/>
          <p:cNvSpPr>
            <a:spLocks noGrp="1" noChangeArrowheads="1"/>
          </p:cNvSpPr>
          <p:nvPr>
            <p:ph type="subTitle" sz="quarter" idx="1"/>
          </p:nvPr>
        </p:nvSpPr>
        <p:spPr>
          <a:xfrm>
            <a:off x="5181600" y="4038600"/>
            <a:ext cx="3960813" cy="1752600"/>
          </a:xfrm>
        </p:spPr>
        <p:txBody>
          <a:bodyPr anchor="ctr" anchorCtr="0"/>
          <a:lstStyle>
            <a:lvl1pPr marL="0" indent="0" algn="ctr">
              <a:buFontTx/>
              <a:buNone/>
              <a:defRPr>
                <a:solidFill>
                  <a:schemeClr val="bg2"/>
                </a:solidFill>
              </a:defRPr>
            </a:lvl1pPr>
          </a:lstStyle>
          <a:p>
            <a:r>
              <a:rPr lang="en-US"/>
              <a:t>Click to edit Master subtitle style</a:t>
            </a:r>
          </a:p>
        </p:txBody>
      </p:sp>
      <p:sp>
        <p:nvSpPr>
          <p:cNvPr id="4" name="Rectangle 4">
            <a:extLst>
              <a:ext uri="{FF2B5EF4-FFF2-40B4-BE49-F238E27FC236}">
                <a16:creationId xmlns:a16="http://schemas.microsoft.com/office/drawing/2014/main" id="{E7EC6E07-5C37-466B-A1DA-BEDE398020E1}"/>
              </a:ext>
            </a:extLst>
          </p:cNvPr>
          <p:cNvSpPr>
            <a:spLocks noGrp="1" noChangeArrowheads="1"/>
          </p:cNvSpPr>
          <p:nvPr>
            <p:ph type="dt" sz="quarter" idx="10"/>
          </p:nvPr>
        </p:nvSpPr>
        <p:spPr/>
        <p:txBody>
          <a:bodyPr/>
          <a:lstStyle>
            <a:lvl1pPr>
              <a:defRPr>
                <a:solidFill>
                  <a:srgbClr val="EAEAEA"/>
                </a:solidFill>
              </a:defRPr>
            </a:lvl1pPr>
          </a:lstStyle>
          <a:p>
            <a:pPr>
              <a:defRPr/>
            </a:pPr>
            <a:endParaRPr lang="en-US"/>
          </a:p>
        </p:txBody>
      </p:sp>
      <p:sp>
        <p:nvSpPr>
          <p:cNvPr id="5" name="Rectangle 5">
            <a:extLst>
              <a:ext uri="{FF2B5EF4-FFF2-40B4-BE49-F238E27FC236}">
                <a16:creationId xmlns:a16="http://schemas.microsoft.com/office/drawing/2014/main" id="{4B3910E9-CB40-4F99-9971-3C8375D51AB3}"/>
              </a:ext>
            </a:extLst>
          </p:cNvPr>
          <p:cNvSpPr>
            <a:spLocks noGrp="1" noChangeArrowheads="1"/>
          </p:cNvSpPr>
          <p:nvPr>
            <p:ph type="ftr" sz="quarter" idx="11"/>
          </p:nvPr>
        </p:nvSpPr>
        <p:spPr/>
        <p:txBody>
          <a:bodyPr/>
          <a:lstStyle>
            <a:lvl1pPr>
              <a:defRPr>
                <a:solidFill>
                  <a:srgbClr val="EAEAEA"/>
                </a:solidFill>
              </a:defRPr>
            </a:lvl1pPr>
          </a:lstStyle>
          <a:p>
            <a:pPr>
              <a:defRPr/>
            </a:pPr>
            <a:endParaRPr lang="en-US"/>
          </a:p>
        </p:txBody>
      </p:sp>
      <p:sp>
        <p:nvSpPr>
          <p:cNvPr id="6" name="Rectangle 6">
            <a:extLst>
              <a:ext uri="{FF2B5EF4-FFF2-40B4-BE49-F238E27FC236}">
                <a16:creationId xmlns:a16="http://schemas.microsoft.com/office/drawing/2014/main" id="{8F740CCB-8C60-413C-8255-024779E39388}"/>
              </a:ext>
            </a:extLst>
          </p:cNvPr>
          <p:cNvSpPr>
            <a:spLocks noGrp="1" noChangeArrowheads="1"/>
          </p:cNvSpPr>
          <p:nvPr>
            <p:ph type="sldNum" sz="quarter" idx="12"/>
          </p:nvPr>
        </p:nvSpPr>
        <p:spPr/>
        <p:txBody>
          <a:bodyPr/>
          <a:lstStyle>
            <a:lvl1pPr>
              <a:defRPr smtClean="0">
                <a:solidFill>
                  <a:srgbClr val="EAEAEA"/>
                </a:solidFill>
              </a:defRPr>
            </a:lvl1pPr>
          </a:lstStyle>
          <a:p>
            <a:pPr>
              <a:defRPr/>
            </a:pPr>
            <a:fld id="{FCAACF76-A6C7-478E-AD00-99B2218EABA0}" type="slidenum">
              <a:rPr lang="fa-IR" altLang="fa-IR"/>
              <a:pPr>
                <a:defRPr/>
              </a:pPr>
              <a:t>‹#›</a:t>
            </a:fld>
            <a:endParaRPr lang="en-US" altLang="fa-IR"/>
          </a:p>
        </p:txBody>
      </p:sp>
    </p:spTree>
    <p:extLst>
      <p:ext uri="{BB962C8B-B14F-4D97-AF65-F5344CB8AC3E}">
        <p14:creationId xmlns:p14="http://schemas.microsoft.com/office/powerpoint/2010/main" val="3929003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51C3B1DA-31F5-43E6-910B-AE5EAD1B03D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9730B302-30F8-43EB-9725-9C88899060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547FCB4E-B86D-4494-BBC5-481509F7F112}"/>
              </a:ext>
            </a:extLst>
          </p:cNvPr>
          <p:cNvSpPr>
            <a:spLocks noGrp="1" noChangeArrowheads="1"/>
          </p:cNvSpPr>
          <p:nvPr>
            <p:ph type="sldNum" sz="quarter" idx="12"/>
          </p:nvPr>
        </p:nvSpPr>
        <p:spPr>
          <a:ln/>
        </p:spPr>
        <p:txBody>
          <a:bodyPr/>
          <a:lstStyle>
            <a:lvl1pPr>
              <a:defRPr/>
            </a:lvl1pPr>
          </a:lstStyle>
          <a:p>
            <a:pPr>
              <a:defRPr/>
            </a:pPr>
            <a:fld id="{C74507A1-F159-407E-927C-6C219C75140B}" type="slidenum">
              <a:rPr lang="fa-IR" altLang="fa-IR"/>
              <a:pPr>
                <a:defRPr/>
              </a:pPr>
              <a:t>‹#›</a:t>
            </a:fld>
            <a:endParaRPr lang="en-US" altLang="fa-IR"/>
          </a:p>
        </p:txBody>
      </p:sp>
    </p:spTree>
    <p:extLst>
      <p:ext uri="{BB962C8B-B14F-4D97-AF65-F5344CB8AC3E}">
        <p14:creationId xmlns:p14="http://schemas.microsoft.com/office/powerpoint/2010/main" val="2980353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a:extLst>
              <a:ext uri="{FF2B5EF4-FFF2-40B4-BE49-F238E27FC236}">
                <a16:creationId xmlns:a16="http://schemas.microsoft.com/office/drawing/2014/main" id="{86DE809D-28EF-45F0-BECE-90DC1361D8B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E55E3CB0-3969-498B-A871-30ED33219E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AD8CA642-DC96-42CB-B5AC-B47A984B4FC3}"/>
              </a:ext>
            </a:extLst>
          </p:cNvPr>
          <p:cNvSpPr>
            <a:spLocks noGrp="1" noChangeArrowheads="1"/>
          </p:cNvSpPr>
          <p:nvPr>
            <p:ph type="sldNum" sz="quarter" idx="12"/>
          </p:nvPr>
        </p:nvSpPr>
        <p:spPr>
          <a:ln/>
        </p:spPr>
        <p:txBody>
          <a:bodyPr/>
          <a:lstStyle>
            <a:lvl1pPr>
              <a:defRPr/>
            </a:lvl1pPr>
          </a:lstStyle>
          <a:p>
            <a:pPr>
              <a:defRPr/>
            </a:pPr>
            <a:fld id="{B6CA0894-1A02-4FE3-B43F-7B7D4B05B238}" type="slidenum">
              <a:rPr lang="fa-IR" altLang="fa-IR"/>
              <a:pPr>
                <a:defRPr/>
              </a:pPr>
              <a:t>‹#›</a:t>
            </a:fld>
            <a:endParaRPr lang="en-US" altLang="fa-IR"/>
          </a:p>
        </p:txBody>
      </p:sp>
    </p:spTree>
    <p:extLst>
      <p:ext uri="{BB962C8B-B14F-4D97-AF65-F5344CB8AC3E}">
        <p14:creationId xmlns:p14="http://schemas.microsoft.com/office/powerpoint/2010/main" val="3104000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16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340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a:extLst>
              <a:ext uri="{FF2B5EF4-FFF2-40B4-BE49-F238E27FC236}">
                <a16:creationId xmlns:a16="http://schemas.microsoft.com/office/drawing/2014/main" id="{BAA728C3-9D8B-4D33-90A9-2E7FEC5FEDF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DC429A71-7072-42A1-AFF1-21890242E7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3A3D1A0E-45CB-4352-8495-3C24F99D05D5}"/>
              </a:ext>
            </a:extLst>
          </p:cNvPr>
          <p:cNvSpPr>
            <a:spLocks noGrp="1" noChangeArrowheads="1"/>
          </p:cNvSpPr>
          <p:nvPr>
            <p:ph type="sldNum" sz="quarter" idx="12"/>
          </p:nvPr>
        </p:nvSpPr>
        <p:spPr>
          <a:ln/>
        </p:spPr>
        <p:txBody>
          <a:bodyPr/>
          <a:lstStyle>
            <a:lvl1pPr>
              <a:defRPr/>
            </a:lvl1pPr>
          </a:lstStyle>
          <a:p>
            <a:pPr>
              <a:defRPr/>
            </a:pPr>
            <a:fld id="{56403D7A-643D-4EAD-A174-5F61574E57FC}" type="slidenum">
              <a:rPr lang="fa-IR" altLang="fa-IR"/>
              <a:pPr>
                <a:defRPr/>
              </a:pPr>
              <a:t>‹#›</a:t>
            </a:fld>
            <a:endParaRPr lang="en-US" altLang="fa-IR"/>
          </a:p>
        </p:txBody>
      </p:sp>
    </p:spTree>
    <p:extLst>
      <p:ext uri="{BB962C8B-B14F-4D97-AF65-F5344CB8AC3E}">
        <p14:creationId xmlns:p14="http://schemas.microsoft.com/office/powerpoint/2010/main" val="336668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a:extLst>
              <a:ext uri="{FF2B5EF4-FFF2-40B4-BE49-F238E27FC236}">
                <a16:creationId xmlns:a16="http://schemas.microsoft.com/office/drawing/2014/main" id="{2B67D62A-BF72-47E6-9581-CC499A293FF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8">
            <a:extLst>
              <a:ext uri="{FF2B5EF4-FFF2-40B4-BE49-F238E27FC236}">
                <a16:creationId xmlns:a16="http://schemas.microsoft.com/office/drawing/2014/main" id="{A7BCDADC-046C-4A6E-8D3F-192A383CCC0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CEA48AB0-910D-4455-BA41-D7143635729C}"/>
              </a:ext>
            </a:extLst>
          </p:cNvPr>
          <p:cNvSpPr>
            <a:spLocks noGrp="1" noChangeArrowheads="1"/>
          </p:cNvSpPr>
          <p:nvPr>
            <p:ph type="sldNum" sz="quarter" idx="12"/>
          </p:nvPr>
        </p:nvSpPr>
        <p:spPr>
          <a:ln/>
        </p:spPr>
        <p:txBody>
          <a:bodyPr/>
          <a:lstStyle>
            <a:lvl1pPr>
              <a:defRPr/>
            </a:lvl1pPr>
          </a:lstStyle>
          <a:p>
            <a:pPr>
              <a:defRPr/>
            </a:pPr>
            <a:fld id="{3DA55EB7-79FB-4D31-B8BC-7459B4641B6D}" type="slidenum">
              <a:rPr lang="fa-IR" altLang="fa-IR"/>
              <a:pPr>
                <a:defRPr/>
              </a:pPr>
              <a:t>‹#›</a:t>
            </a:fld>
            <a:endParaRPr lang="en-US" altLang="fa-IR"/>
          </a:p>
        </p:txBody>
      </p:sp>
    </p:spTree>
    <p:extLst>
      <p:ext uri="{BB962C8B-B14F-4D97-AF65-F5344CB8AC3E}">
        <p14:creationId xmlns:p14="http://schemas.microsoft.com/office/powerpoint/2010/main" val="252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a:extLst>
              <a:ext uri="{FF2B5EF4-FFF2-40B4-BE49-F238E27FC236}">
                <a16:creationId xmlns:a16="http://schemas.microsoft.com/office/drawing/2014/main" id="{2CCC6867-956E-4112-A519-3D0E27C3656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F3382323-99B9-4A0D-B809-433F3CD8B55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00F46C83-AFBF-43A8-A524-FFBE7A2F1E97}"/>
              </a:ext>
            </a:extLst>
          </p:cNvPr>
          <p:cNvSpPr>
            <a:spLocks noGrp="1" noChangeArrowheads="1"/>
          </p:cNvSpPr>
          <p:nvPr>
            <p:ph type="sldNum" sz="quarter" idx="12"/>
          </p:nvPr>
        </p:nvSpPr>
        <p:spPr>
          <a:ln/>
        </p:spPr>
        <p:txBody>
          <a:bodyPr/>
          <a:lstStyle>
            <a:lvl1pPr>
              <a:defRPr/>
            </a:lvl1pPr>
          </a:lstStyle>
          <a:p>
            <a:pPr>
              <a:defRPr/>
            </a:pPr>
            <a:fld id="{F5DB2246-9A8C-4869-9DD0-53C77B32BD87}" type="slidenum">
              <a:rPr lang="fa-IR" altLang="fa-IR"/>
              <a:pPr>
                <a:defRPr/>
              </a:pPr>
              <a:t>‹#›</a:t>
            </a:fld>
            <a:endParaRPr lang="en-US" altLang="fa-IR"/>
          </a:p>
        </p:txBody>
      </p:sp>
    </p:spTree>
    <p:extLst>
      <p:ext uri="{BB962C8B-B14F-4D97-AF65-F5344CB8AC3E}">
        <p14:creationId xmlns:p14="http://schemas.microsoft.com/office/powerpoint/2010/main" val="984296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C4F09E13-658D-453E-A406-D8698DDB6CD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8">
            <a:extLst>
              <a:ext uri="{FF2B5EF4-FFF2-40B4-BE49-F238E27FC236}">
                <a16:creationId xmlns:a16="http://schemas.microsoft.com/office/drawing/2014/main" id="{D3868DD4-8AB8-41A9-83D6-599F0ED9C6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E3C86D68-8334-4FD8-8EA5-53CA62157BD9}"/>
              </a:ext>
            </a:extLst>
          </p:cNvPr>
          <p:cNvSpPr>
            <a:spLocks noGrp="1" noChangeArrowheads="1"/>
          </p:cNvSpPr>
          <p:nvPr>
            <p:ph type="sldNum" sz="quarter" idx="12"/>
          </p:nvPr>
        </p:nvSpPr>
        <p:spPr>
          <a:ln/>
        </p:spPr>
        <p:txBody>
          <a:bodyPr/>
          <a:lstStyle>
            <a:lvl1pPr>
              <a:defRPr/>
            </a:lvl1pPr>
          </a:lstStyle>
          <a:p>
            <a:pPr>
              <a:defRPr/>
            </a:pPr>
            <a:fld id="{FCA61F69-7608-4416-8F3A-1D33BBA9C658}" type="slidenum">
              <a:rPr lang="fa-IR" altLang="fa-IR"/>
              <a:pPr>
                <a:defRPr/>
              </a:pPr>
              <a:t>‹#›</a:t>
            </a:fld>
            <a:endParaRPr lang="en-US" altLang="fa-IR"/>
          </a:p>
        </p:txBody>
      </p:sp>
    </p:spTree>
    <p:extLst>
      <p:ext uri="{BB962C8B-B14F-4D97-AF65-F5344CB8AC3E}">
        <p14:creationId xmlns:p14="http://schemas.microsoft.com/office/powerpoint/2010/main" val="2431465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23F42D59-D205-4AD7-A72B-931617A372D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2A8D3F94-C3B8-47CE-B4A3-95D9E94CF6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F75753DA-F394-49BE-AED9-8EC4F8E8D5AA}"/>
              </a:ext>
            </a:extLst>
          </p:cNvPr>
          <p:cNvSpPr>
            <a:spLocks noGrp="1" noChangeArrowheads="1"/>
          </p:cNvSpPr>
          <p:nvPr>
            <p:ph type="sldNum" sz="quarter" idx="12"/>
          </p:nvPr>
        </p:nvSpPr>
        <p:spPr>
          <a:ln/>
        </p:spPr>
        <p:txBody>
          <a:bodyPr/>
          <a:lstStyle>
            <a:lvl1pPr>
              <a:defRPr/>
            </a:lvl1pPr>
          </a:lstStyle>
          <a:p>
            <a:pPr>
              <a:defRPr/>
            </a:pPr>
            <a:fld id="{D2084367-774D-44F7-8B3A-9C3C6400C582}" type="slidenum">
              <a:rPr lang="fa-IR" altLang="fa-IR"/>
              <a:pPr>
                <a:defRPr/>
              </a:pPr>
              <a:t>‹#›</a:t>
            </a:fld>
            <a:endParaRPr lang="en-US" altLang="fa-IR"/>
          </a:p>
        </p:txBody>
      </p:sp>
    </p:spTree>
    <p:extLst>
      <p:ext uri="{BB962C8B-B14F-4D97-AF65-F5344CB8AC3E}">
        <p14:creationId xmlns:p14="http://schemas.microsoft.com/office/powerpoint/2010/main" val="9414266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7A73FA67-7086-4DD4-ABFE-68E6ED824BC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12F63940-F635-450D-9149-9C024F877E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FE3A00C7-284A-4051-847C-10BD7908A328}"/>
              </a:ext>
            </a:extLst>
          </p:cNvPr>
          <p:cNvSpPr>
            <a:spLocks noGrp="1" noChangeArrowheads="1"/>
          </p:cNvSpPr>
          <p:nvPr>
            <p:ph type="sldNum" sz="quarter" idx="12"/>
          </p:nvPr>
        </p:nvSpPr>
        <p:spPr>
          <a:ln/>
        </p:spPr>
        <p:txBody>
          <a:bodyPr/>
          <a:lstStyle>
            <a:lvl1pPr>
              <a:defRPr/>
            </a:lvl1pPr>
          </a:lstStyle>
          <a:p>
            <a:pPr>
              <a:defRPr/>
            </a:pPr>
            <a:fld id="{7CE8544A-DDC1-4548-81F7-12FA6782B0FC}" type="slidenum">
              <a:rPr lang="fa-IR" altLang="fa-IR"/>
              <a:pPr>
                <a:defRPr/>
              </a:pPr>
              <a:t>‹#›</a:t>
            </a:fld>
            <a:endParaRPr lang="en-US" altLang="fa-IR"/>
          </a:p>
        </p:txBody>
      </p:sp>
    </p:spTree>
    <p:extLst>
      <p:ext uri="{BB962C8B-B14F-4D97-AF65-F5344CB8AC3E}">
        <p14:creationId xmlns:p14="http://schemas.microsoft.com/office/powerpoint/2010/main" val="316902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FCB43D-460D-4C5C-BF90-F447B3EB3AFE}"/>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CEDEB67B-AC0D-4760-A95C-078C7DF115D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BB221FB-17FB-4C88-BB31-D6E7134F599E}"/>
              </a:ext>
            </a:extLst>
          </p:cNvPr>
          <p:cNvSpPr>
            <a:spLocks noGrp="1"/>
          </p:cNvSpPr>
          <p:nvPr>
            <p:ph type="sldNum" sz="quarter" idx="12"/>
          </p:nvPr>
        </p:nvSpPr>
        <p:spPr/>
        <p:txBody>
          <a:bodyPr/>
          <a:lstStyle>
            <a:lvl1pPr>
              <a:defRPr smtClean="0"/>
            </a:lvl1pPr>
          </a:lstStyle>
          <a:p>
            <a:pPr>
              <a:defRPr/>
            </a:pPr>
            <a:fld id="{7221D5DB-0977-4251-82DD-5CACE84943BF}"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825308889"/>
      </p:ext>
    </p:extLst>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6CD85E0D-7548-4A37-BD00-3EA0D2807F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42F463C1-9260-4988-BD28-EE038E2DF3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0E5A35A8-313C-43DC-A307-C8558E0026F8}"/>
              </a:ext>
            </a:extLst>
          </p:cNvPr>
          <p:cNvSpPr>
            <a:spLocks noGrp="1" noChangeArrowheads="1"/>
          </p:cNvSpPr>
          <p:nvPr>
            <p:ph type="sldNum" sz="quarter" idx="12"/>
          </p:nvPr>
        </p:nvSpPr>
        <p:spPr>
          <a:ln/>
        </p:spPr>
        <p:txBody>
          <a:bodyPr/>
          <a:lstStyle>
            <a:lvl1pPr>
              <a:defRPr/>
            </a:lvl1pPr>
          </a:lstStyle>
          <a:p>
            <a:pPr>
              <a:defRPr/>
            </a:pPr>
            <a:fld id="{54475BA3-2BF5-44D6-B2A8-1FAFF9738B68}" type="slidenum">
              <a:rPr lang="fa-IR" altLang="fa-IR"/>
              <a:pPr>
                <a:defRPr/>
              </a:pPr>
              <a:t>‹#›</a:t>
            </a:fld>
            <a:endParaRPr lang="en-US" altLang="fa-IR"/>
          </a:p>
        </p:txBody>
      </p:sp>
    </p:spTree>
    <p:extLst>
      <p:ext uri="{BB962C8B-B14F-4D97-AF65-F5344CB8AC3E}">
        <p14:creationId xmlns:p14="http://schemas.microsoft.com/office/powerpoint/2010/main" val="28341963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0900" y="533400"/>
            <a:ext cx="1943100" cy="5562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1600" y="533400"/>
            <a:ext cx="5676900" cy="5562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3978BF67-78EF-4FF7-896E-AD2C4855216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10579046-F605-4732-B0B2-4613C86A7C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5E818AF5-43E6-4E78-9108-49D6D8BED12A}"/>
              </a:ext>
            </a:extLst>
          </p:cNvPr>
          <p:cNvSpPr>
            <a:spLocks noGrp="1" noChangeArrowheads="1"/>
          </p:cNvSpPr>
          <p:nvPr>
            <p:ph type="sldNum" sz="quarter" idx="12"/>
          </p:nvPr>
        </p:nvSpPr>
        <p:spPr>
          <a:ln/>
        </p:spPr>
        <p:txBody>
          <a:bodyPr/>
          <a:lstStyle>
            <a:lvl1pPr>
              <a:defRPr/>
            </a:lvl1pPr>
          </a:lstStyle>
          <a:p>
            <a:pPr>
              <a:defRPr/>
            </a:pPr>
            <a:fld id="{54C88869-190D-41E9-B8B4-E78372DC995E}" type="slidenum">
              <a:rPr lang="fa-IR" altLang="fa-IR"/>
              <a:pPr>
                <a:defRPr/>
              </a:pPr>
              <a:t>‹#›</a:t>
            </a:fld>
            <a:endParaRPr lang="en-US" altLang="fa-IR"/>
          </a:p>
        </p:txBody>
      </p:sp>
    </p:spTree>
    <p:extLst>
      <p:ext uri="{BB962C8B-B14F-4D97-AF65-F5344CB8AC3E}">
        <p14:creationId xmlns:p14="http://schemas.microsoft.com/office/powerpoint/2010/main" val="24981609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a:extLst>
              <a:ext uri="{FF2B5EF4-FFF2-40B4-BE49-F238E27FC236}">
                <a16:creationId xmlns:a16="http://schemas.microsoft.com/office/drawing/2014/main" id="{D1DF5B4D-AD9D-48DC-8F8B-E29B86E23EED}"/>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74612C97-498F-4722-8E57-46B294CA62B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21CA4D9-22FA-48F8-8BF1-65EA22A558CA}"/>
              </a:ext>
            </a:extLst>
          </p:cNvPr>
          <p:cNvSpPr>
            <a:spLocks noGrp="1"/>
          </p:cNvSpPr>
          <p:nvPr>
            <p:ph type="sldNum" sz="quarter" idx="12"/>
          </p:nvPr>
        </p:nvSpPr>
        <p:spPr/>
        <p:txBody>
          <a:bodyPr/>
          <a:lstStyle>
            <a:lvl1pPr>
              <a:defRPr smtClean="0"/>
            </a:lvl1pPr>
          </a:lstStyle>
          <a:p>
            <a:pPr>
              <a:defRPr/>
            </a:pPr>
            <a:fld id="{14E50C73-9CFA-44F2-8B0C-D1D499D2F409}"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284412020"/>
      </p:ext>
    </p:extLst>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E86133-E5F1-45E8-BA54-01B5E39465F6}"/>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CAFE2481-6EBF-49DC-804A-1E865E27AA1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6B5478D-8CB9-411F-AA75-94FEA66D0C2A}"/>
              </a:ext>
            </a:extLst>
          </p:cNvPr>
          <p:cNvSpPr>
            <a:spLocks noGrp="1"/>
          </p:cNvSpPr>
          <p:nvPr>
            <p:ph type="sldNum" sz="quarter" idx="12"/>
          </p:nvPr>
        </p:nvSpPr>
        <p:spPr/>
        <p:txBody>
          <a:bodyPr/>
          <a:lstStyle>
            <a:lvl1pPr>
              <a:defRPr smtClean="0"/>
            </a:lvl1pPr>
          </a:lstStyle>
          <a:p>
            <a:pPr>
              <a:defRPr/>
            </a:pPr>
            <a:fld id="{1EC23BEB-2403-4027-B6EF-71957293ECDB}"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983342274"/>
      </p:ext>
    </p:extLst>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a:extLst>
              <a:ext uri="{FF2B5EF4-FFF2-40B4-BE49-F238E27FC236}">
                <a16:creationId xmlns:a16="http://schemas.microsoft.com/office/drawing/2014/main" id="{6FEA132F-3E75-4E09-BD2B-4A1A113E24C1}"/>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7B75EC7-FE9D-40CA-B14B-4606C5B3E12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A2114BC-705C-411C-9E10-2FC52308FBC4}"/>
              </a:ext>
            </a:extLst>
          </p:cNvPr>
          <p:cNvSpPr>
            <a:spLocks noGrp="1"/>
          </p:cNvSpPr>
          <p:nvPr>
            <p:ph type="sldNum" sz="quarter" idx="12"/>
          </p:nvPr>
        </p:nvSpPr>
        <p:spPr/>
        <p:txBody>
          <a:bodyPr/>
          <a:lstStyle>
            <a:lvl1pPr>
              <a:defRPr smtClean="0"/>
            </a:lvl1pPr>
          </a:lstStyle>
          <a:p>
            <a:pPr>
              <a:defRPr/>
            </a:pPr>
            <a:fld id="{41FDBE37-4EB9-4C74-ABEA-0C7C8D1986E2}"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2287149139"/>
      </p:ext>
    </p:extLst>
  </p:cSld>
  <p:clrMapOvr>
    <a:masterClrMapping/>
  </p:clrMapOvr>
  <p:transition spd="slow">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16F77E-A891-426A-B238-D9EABA007D1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0BB24797-779F-4E8C-8940-3A07EB6D0F15}"/>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069B0129-32E6-4456-A7F3-0793362E83DD}"/>
              </a:ext>
            </a:extLst>
          </p:cNvPr>
          <p:cNvSpPr>
            <a:spLocks noGrp="1"/>
          </p:cNvSpPr>
          <p:nvPr>
            <p:ph type="sldNum" sz="quarter" idx="12"/>
          </p:nvPr>
        </p:nvSpPr>
        <p:spPr/>
        <p:txBody>
          <a:bodyPr/>
          <a:lstStyle>
            <a:lvl1pPr>
              <a:defRPr smtClean="0"/>
            </a:lvl1pPr>
          </a:lstStyle>
          <a:p>
            <a:pPr>
              <a:defRPr/>
            </a:pPr>
            <a:fld id="{837A77F9-9792-4645-984C-2C6C00125416}"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4061628782"/>
      </p:ext>
    </p:extLst>
  </p:cSld>
  <p:clrMapOvr>
    <a:masterClrMapping/>
  </p:clrMapOvr>
  <p:transition spd="slow">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04852A-AB51-47AE-9E74-BE37E87A66E7}"/>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0CB0E364-7044-4F8D-9369-2C389D60F962}"/>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8">
            <a:extLst>
              <a:ext uri="{FF2B5EF4-FFF2-40B4-BE49-F238E27FC236}">
                <a16:creationId xmlns:a16="http://schemas.microsoft.com/office/drawing/2014/main" id="{4E0840D7-DBD4-434A-B725-99666684630A}"/>
              </a:ext>
            </a:extLst>
          </p:cNvPr>
          <p:cNvSpPr>
            <a:spLocks noGrp="1"/>
          </p:cNvSpPr>
          <p:nvPr>
            <p:ph type="sldNum" sz="quarter" idx="12"/>
          </p:nvPr>
        </p:nvSpPr>
        <p:spPr/>
        <p:txBody>
          <a:bodyPr/>
          <a:lstStyle>
            <a:lvl1pPr>
              <a:defRPr smtClean="0"/>
            </a:lvl1pPr>
          </a:lstStyle>
          <a:p>
            <a:pPr>
              <a:defRPr/>
            </a:pPr>
            <a:fld id="{196ED12C-C452-42F5-B5C8-417DA8043AE9}"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2992227235"/>
      </p:ext>
    </p:extLst>
  </p:cSld>
  <p:clrMapOvr>
    <a:masterClrMapping/>
  </p:clrMapOvr>
  <p:transition spd="slow">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AC669A-9763-45E4-BBFC-DE8210870F89}"/>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7960A872-DD0C-469C-9356-AD8FCA31389D}"/>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F358CA67-A145-4CCA-BFCE-37843D605FC2}"/>
              </a:ext>
            </a:extLst>
          </p:cNvPr>
          <p:cNvSpPr>
            <a:spLocks noGrp="1"/>
          </p:cNvSpPr>
          <p:nvPr>
            <p:ph type="sldNum" sz="quarter" idx="12"/>
          </p:nvPr>
        </p:nvSpPr>
        <p:spPr/>
        <p:txBody>
          <a:bodyPr/>
          <a:lstStyle>
            <a:lvl1pPr>
              <a:defRPr smtClean="0"/>
            </a:lvl1pPr>
          </a:lstStyle>
          <a:p>
            <a:pPr>
              <a:defRPr/>
            </a:pPr>
            <a:fld id="{FBB2CACB-D74D-4BA9-8033-FA3A4FB9AF13}"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4216738266"/>
      </p:ext>
    </p:extLst>
  </p:cSld>
  <p:clrMapOvr>
    <a:masterClrMapping/>
  </p:clrMapOvr>
  <p:transition spd="slow">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80EE84-9AE4-4148-B2E3-2C5BFC737388}"/>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3848DA61-DDE3-4A86-AD75-A05259C8ED21}"/>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3">
            <a:extLst>
              <a:ext uri="{FF2B5EF4-FFF2-40B4-BE49-F238E27FC236}">
                <a16:creationId xmlns:a16="http://schemas.microsoft.com/office/drawing/2014/main" id="{5B6E21CF-85E4-421F-A841-10B175277359}"/>
              </a:ext>
            </a:extLst>
          </p:cNvPr>
          <p:cNvSpPr>
            <a:spLocks noGrp="1"/>
          </p:cNvSpPr>
          <p:nvPr>
            <p:ph type="sldNum" sz="quarter" idx="12"/>
          </p:nvPr>
        </p:nvSpPr>
        <p:spPr/>
        <p:txBody>
          <a:bodyPr/>
          <a:lstStyle>
            <a:lvl1pPr>
              <a:defRPr smtClean="0"/>
            </a:lvl1pPr>
          </a:lstStyle>
          <a:p>
            <a:pPr>
              <a:defRPr/>
            </a:pPr>
            <a:fld id="{000E3DAD-AB23-4023-A19E-95C0A1F2C837}"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371663031"/>
      </p:ext>
    </p:extLst>
  </p:cSld>
  <p:clrMapOvr>
    <a:masterClrMapping/>
  </p:clrMapOvr>
  <p:transition spd="slow">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9ED2301-D3CF-448C-994D-2DF1E69009AE}"/>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12944E4A-48D1-4528-AB67-80B0EFC07B4F}"/>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6E3AE882-5D82-4A50-9894-95F50AD15F08}"/>
              </a:ext>
            </a:extLst>
          </p:cNvPr>
          <p:cNvSpPr>
            <a:spLocks noGrp="1"/>
          </p:cNvSpPr>
          <p:nvPr>
            <p:ph type="sldNum" sz="quarter" idx="12"/>
          </p:nvPr>
        </p:nvSpPr>
        <p:spPr/>
        <p:txBody>
          <a:bodyPr/>
          <a:lstStyle>
            <a:lvl1pPr>
              <a:defRPr smtClean="0"/>
            </a:lvl1pPr>
          </a:lstStyle>
          <a:p>
            <a:pPr>
              <a:defRPr/>
            </a:pPr>
            <a:fld id="{93ED56C7-DEC0-470F-8AF1-C982021C2E03}"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2228301055"/>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a:extLst>
              <a:ext uri="{FF2B5EF4-FFF2-40B4-BE49-F238E27FC236}">
                <a16:creationId xmlns:a16="http://schemas.microsoft.com/office/drawing/2014/main" id="{77812A1D-02FF-4A3F-8735-C0DD9A0C4C7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8B63A6D-107A-41C2-B1F3-193A50DAB56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F99D355-DF4A-49EB-9681-99E877C96C23}"/>
              </a:ext>
            </a:extLst>
          </p:cNvPr>
          <p:cNvSpPr>
            <a:spLocks noGrp="1"/>
          </p:cNvSpPr>
          <p:nvPr>
            <p:ph type="sldNum" sz="quarter" idx="12"/>
          </p:nvPr>
        </p:nvSpPr>
        <p:spPr/>
        <p:txBody>
          <a:bodyPr/>
          <a:lstStyle>
            <a:lvl1pPr>
              <a:defRPr smtClean="0"/>
            </a:lvl1pPr>
          </a:lstStyle>
          <a:p>
            <a:pPr>
              <a:defRPr/>
            </a:pPr>
            <a:fld id="{719C1E93-FD09-46E9-8F66-E2031F2109C9}"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806704176"/>
      </p:ext>
    </p:extLst>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89462AC-69D0-42AB-869F-FC5D1E4F747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CBAE1D8-AC67-4451-9B73-04A3C6AF8CC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4DC73FEA-861F-4B13-953B-AA3AC9445519}"/>
              </a:ext>
            </a:extLst>
          </p:cNvPr>
          <p:cNvSpPr>
            <a:spLocks noGrp="1"/>
          </p:cNvSpPr>
          <p:nvPr>
            <p:ph type="sldNum" sz="quarter" idx="12"/>
          </p:nvPr>
        </p:nvSpPr>
        <p:spPr/>
        <p:txBody>
          <a:bodyPr/>
          <a:lstStyle>
            <a:lvl1pPr>
              <a:defRPr smtClean="0"/>
            </a:lvl1pPr>
          </a:lstStyle>
          <a:p>
            <a:pPr>
              <a:defRPr/>
            </a:pPr>
            <a:fld id="{54C2B107-C015-4916-88F1-4FB15C2AA662}"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992449238"/>
      </p:ext>
    </p:extLst>
  </p:cSld>
  <p:clrMapOvr>
    <a:masterClrMapping/>
  </p:clrMapOvr>
  <p:transition spd="slow">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3AC71-1B50-4081-A304-DDF09329A82B}"/>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1B2E723-5ADB-4DAD-81CE-55A745CD251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266647C-2EB1-4179-AF1D-97158842FB14}"/>
              </a:ext>
            </a:extLst>
          </p:cNvPr>
          <p:cNvSpPr>
            <a:spLocks noGrp="1"/>
          </p:cNvSpPr>
          <p:nvPr>
            <p:ph type="sldNum" sz="quarter" idx="12"/>
          </p:nvPr>
        </p:nvSpPr>
        <p:spPr/>
        <p:txBody>
          <a:bodyPr/>
          <a:lstStyle>
            <a:lvl1pPr>
              <a:defRPr smtClean="0"/>
            </a:lvl1pPr>
          </a:lstStyle>
          <a:p>
            <a:pPr>
              <a:defRPr/>
            </a:pPr>
            <a:fld id="{517556B6-1B9B-4A22-BCD0-CF4E0C2DB73A}"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2565185718"/>
      </p:ext>
    </p:extLst>
  </p:cSld>
  <p:clrMapOvr>
    <a:masterClrMapping/>
  </p:clrMapOvr>
  <p:transition spd="slow">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1E2F75-DAF3-46BF-94B0-ABAFBA052DBF}"/>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15B4E397-25D3-48FF-B860-39E143AEA34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DE45FEA2-F07B-4228-A430-895B22DB32EE}"/>
              </a:ext>
            </a:extLst>
          </p:cNvPr>
          <p:cNvSpPr>
            <a:spLocks noGrp="1"/>
          </p:cNvSpPr>
          <p:nvPr>
            <p:ph type="sldNum" sz="quarter" idx="12"/>
          </p:nvPr>
        </p:nvSpPr>
        <p:spPr/>
        <p:txBody>
          <a:bodyPr/>
          <a:lstStyle>
            <a:lvl1pPr>
              <a:defRPr smtClean="0"/>
            </a:lvl1pPr>
          </a:lstStyle>
          <a:p>
            <a:pPr>
              <a:defRPr/>
            </a:pPr>
            <a:fld id="{B52032F8-738E-4B5F-81A5-FC01FADE424F}"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426741763"/>
      </p:ext>
    </p:extLst>
  </p:cSld>
  <p:clrMapOvr>
    <a:masterClrMapping/>
  </p:clrMapOvr>
  <p:transition spd="slow">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a:extLst>
              <a:ext uri="{FF2B5EF4-FFF2-40B4-BE49-F238E27FC236}">
                <a16:creationId xmlns:a16="http://schemas.microsoft.com/office/drawing/2014/main" id="{21131B5D-2A60-4D5C-8A8B-0C7E005B9689}"/>
              </a:ext>
            </a:extLst>
          </p:cNvPr>
          <p:cNvSpPr>
            <a:spLocks noGrp="1"/>
          </p:cNvSpPr>
          <p:nvPr>
            <p:ph type="ftr" sz="quarter" idx="10"/>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5C3DB755-82AE-4979-A12E-B61793FF7C52}"/>
              </a:ext>
            </a:extLst>
          </p:cNvPr>
          <p:cNvSpPr>
            <a:spLocks noGrp="1"/>
          </p:cNvSpPr>
          <p:nvPr>
            <p:ph type="sldNum" sz="quarter" idx="11"/>
          </p:nvPr>
        </p:nvSpPr>
        <p:spPr/>
        <p:txBody>
          <a:bodyPr/>
          <a:lstStyle>
            <a:lvl1pPr>
              <a:defRPr smtClean="0"/>
            </a:lvl1pPr>
          </a:lstStyle>
          <a:p>
            <a:pPr>
              <a:defRPr/>
            </a:pPr>
            <a:fld id="{1170103A-7629-46BB-9DC2-9A8304A8895C}"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8335922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a:extLst>
              <a:ext uri="{FF2B5EF4-FFF2-40B4-BE49-F238E27FC236}">
                <a16:creationId xmlns:a16="http://schemas.microsoft.com/office/drawing/2014/main" id="{46A8EF23-D206-474E-BA2B-04004E3A9F23}"/>
              </a:ext>
            </a:extLst>
          </p:cNvPr>
          <p:cNvSpPr>
            <a:spLocks noGrp="1"/>
          </p:cNvSpPr>
          <p:nvPr>
            <p:ph type="ftr" sz="quarter" idx="10"/>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87274ACF-32B3-467D-913E-B429385CA712}"/>
              </a:ext>
            </a:extLst>
          </p:cNvPr>
          <p:cNvSpPr>
            <a:spLocks noGrp="1"/>
          </p:cNvSpPr>
          <p:nvPr>
            <p:ph type="sldNum" sz="quarter" idx="11"/>
          </p:nvPr>
        </p:nvSpPr>
        <p:spPr/>
        <p:txBody>
          <a:bodyPr/>
          <a:lstStyle>
            <a:lvl1pPr>
              <a:defRPr smtClean="0"/>
            </a:lvl1pPr>
          </a:lstStyle>
          <a:p>
            <a:pPr>
              <a:defRPr/>
            </a:pPr>
            <a:fld id="{CE1BCE74-A46C-483B-A0A6-D41089DF406E}"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5840512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25444CD-45F1-49FA-9894-B554534D1BDD}"/>
              </a:ext>
            </a:extLst>
          </p:cNvPr>
          <p:cNvSpPr>
            <a:spLocks noGrp="1"/>
          </p:cNvSpPr>
          <p:nvPr>
            <p:ph type="ftr" sz="quarter" idx="10"/>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1D17C04-3839-47A9-87FA-8A38EBFF42E2}"/>
              </a:ext>
            </a:extLst>
          </p:cNvPr>
          <p:cNvSpPr>
            <a:spLocks noGrp="1"/>
          </p:cNvSpPr>
          <p:nvPr>
            <p:ph type="sldNum" sz="quarter" idx="11"/>
          </p:nvPr>
        </p:nvSpPr>
        <p:spPr/>
        <p:txBody>
          <a:bodyPr/>
          <a:lstStyle>
            <a:lvl1pPr>
              <a:defRPr smtClean="0"/>
            </a:lvl1pPr>
          </a:lstStyle>
          <a:p>
            <a:pPr>
              <a:defRPr/>
            </a:pPr>
            <a:fld id="{0B5CA07D-663B-413D-9BED-A1295FCBA9D9}"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25427874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25319AF2-46E9-4006-A310-E4932B76146B}"/>
              </a:ext>
            </a:extLst>
          </p:cNvPr>
          <p:cNvSpPr>
            <a:spLocks noGrp="1"/>
          </p:cNvSpPr>
          <p:nvPr>
            <p:ph type="ftr" sz="quarter" idx="10"/>
          </p:nvPr>
        </p:nvSpPr>
        <p:spPr/>
        <p:txBody>
          <a:bodyPr/>
          <a:lstStyle>
            <a:lvl1pPr>
              <a:defRPr/>
            </a:lvl1pPr>
          </a:lstStyle>
          <a:p>
            <a:pPr>
              <a:defRPr/>
            </a:pPr>
            <a:endParaRPr lang="en-GB"/>
          </a:p>
        </p:txBody>
      </p:sp>
      <p:sp>
        <p:nvSpPr>
          <p:cNvPr id="8" name="Slide Number Placeholder 7">
            <a:extLst>
              <a:ext uri="{FF2B5EF4-FFF2-40B4-BE49-F238E27FC236}">
                <a16:creationId xmlns:a16="http://schemas.microsoft.com/office/drawing/2014/main" id="{D5BF697A-02E1-4889-9F8A-F22AC6274525}"/>
              </a:ext>
            </a:extLst>
          </p:cNvPr>
          <p:cNvSpPr>
            <a:spLocks noGrp="1"/>
          </p:cNvSpPr>
          <p:nvPr>
            <p:ph type="sldNum" sz="quarter" idx="11"/>
          </p:nvPr>
        </p:nvSpPr>
        <p:spPr/>
        <p:txBody>
          <a:bodyPr/>
          <a:lstStyle>
            <a:lvl1pPr>
              <a:defRPr smtClean="0"/>
            </a:lvl1pPr>
          </a:lstStyle>
          <a:p>
            <a:pPr>
              <a:defRPr/>
            </a:pPr>
            <a:fld id="{9BB03014-7B51-4417-8F89-20A959E50269}"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4408328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3BC3C7F6-3A80-41CC-A33B-98C71D79B373}"/>
              </a:ext>
            </a:extLst>
          </p:cNvPr>
          <p:cNvSpPr>
            <a:spLocks noGrp="1"/>
          </p:cNvSpPr>
          <p:nvPr>
            <p:ph type="ftr" sz="quarter" idx="10"/>
          </p:nvPr>
        </p:nvSpPr>
        <p:spPr/>
        <p:txBody>
          <a:bodyPr/>
          <a:lstStyle>
            <a:lvl1pPr>
              <a:defRPr/>
            </a:lvl1pPr>
          </a:lstStyle>
          <a:p>
            <a:pPr>
              <a:defRPr/>
            </a:pPr>
            <a:endParaRPr lang="en-GB"/>
          </a:p>
        </p:txBody>
      </p:sp>
      <p:sp>
        <p:nvSpPr>
          <p:cNvPr id="4" name="Slide Number Placeholder 3">
            <a:extLst>
              <a:ext uri="{FF2B5EF4-FFF2-40B4-BE49-F238E27FC236}">
                <a16:creationId xmlns:a16="http://schemas.microsoft.com/office/drawing/2014/main" id="{17D779AF-B615-4E02-B7C8-F00488A2E8C1}"/>
              </a:ext>
            </a:extLst>
          </p:cNvPr>
          <p:cNvSpPr>
            <a:spLocks noGrp="1"/>
          </p:cNvSpPr>
          <p:nvPr>
            <p:ph type="sldNum" sz="quarter" idx="11"/>
          </p:nvPr>
        </p:nvSpPr>
        <p:spPr/>
        <p:txBody>
          <a:bodyPr/>
          <a:lstStyle>
            <a:lvl1pPr>
              <a:defRPr smtClean="0"/>
            </a:lvl1pPr>
          </a:lstStyle>
          <a:p>
            <a:pPr>
              <a:defRPr/>
            </a:pPr>
            <a:fld id="{6C8213F9-B74A-49AA-B2F8-098D3A768D07}"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5040661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7C49E2-CD8E-4DC9-89BF-AB597B0B963A}"/>
              </a:ext>
            </a:extLst>
          </p:cNvPr>
          <p:cNvSpPr>
            <a:spLocks noGrp="1"/>
          </p:cNvSpPr>
          <p:nvPr>
            <p:ph type="ftr" sz="quarter" idx="10"/>
          </p:nvPr>
        </p:nvSpPr>
        <p:spPr/>
        <p:txBody>
          <a:bodyPr/>
          <a:lstStyle>
            <a:lvl1pPr>
              <a:defRPr/>
            </a:lvl1pPr>
          </a:lstStyle>
          <a:p>
            <a:pPr>
              <a:defRPr/>
            </a:pPr>
            <a:endParaRPr lang="en-GB"/>
          </a:p>
        </p:txBody>
      </p:sp>
      <p:sp>
        <p:nvSpPr>
          <p:cNvPr id="3" name="Slide Number Placeholder 2">
            <a:extLst>
              <a:ext uri="{FF2B5EF4-FFF2-40B4-BE49-F238E27FC236}">
                <a16:creationId xmlns:a16="http://schemas.microsoft.com/office/drawing/2014/main" id="{3DD37538-7A23-43EC-95BB-278BB6183978}"/>
              </a:ext>
            </a:extLst>
          </p:cNvPr>
          <p:cNvSpPr>
            <a:spLocks noGrp="1"/>
          </p:cNvSpPr>
          <p:nvPr>
            <p:ph type="sldNum" sz="quarter" idx="11"/>
          </p:nvPr>
        </p:nvSpPr>
        <p:spPr/>
        <p:txBody>
          <a:bodyPr/>
          <a:lstStyle>
            <a:lvl1pPr>
              <a:defRPr smtClean="0"/>
            </a:lvl1pPr>
          </a:lstStyle>
          <a:p>
            <a:pPr>
              <a:defRPr/>
            </a:pPr>
            <a:fld id="{F5933FEC-3277-496A-B399-A71932C531F2}"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4035223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4C05CF8D-AB14-4149-8CCA-C28DE1C0B475}"/>
              </a:ext>
            </a:extLst>
          </p:cNvPr>
          <p:cNvSpPr>
            <a:spLocks noGrp="1"/>
          </p:cNvSpPr>
          <p:nvPr>
            <p:ph type="ftr" sz="quarter" idx="10"/>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8CFF937-759B-4685-A926-108F82C62CB2}"/>
              </a:ext>
            </a:extLst>
          </p:cNvPr>
          <p:cNvSpPr>
            <a:spLocks noGrp="1"/>
          </p:cNvSpPr>
          <p:nvPr>
            <p:ph type="sldNum" sz="quarter" idx="11"/>
          </p:nvPr>
        </p:nvSpPr>
        <p:spPr/>
        <p:txBody>
          <a:bodyPr/>
          <a:lstStyle>
            <a:lvl1pPr>
              <a:defRPr smtClean="0"/>
            </a:lvl1pPr>
          </a:lstStyle>
          <a:p>
            <a:pPr>
              <a:defRPr/>
            </a:pPr>
            <a:fld id="{6C5F9074-F778-4AE1-B0BC-90B7A76826C1}"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2174360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F809E2-80A3-4C30-B009-E8D1D597050C}"/>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FD926859-5560-4A55-AD7E-76A4071A32C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111B3E80-A7E2-48F9-BD65-FCB98D1E7F29}"/>
              </a:ext>
            </a:extLst>
          </p:cNvPr>
          <p:cNvSpPr>
            <a:spLocks noGrp="1"/>
          </p:cNvSpPr>
          <p:nvPr>
            <p:ph type="sldNum" sz="quarter" idx="12"/>
          </p:nvPr>
        </p:nvSpPr>
        <p:spPr/>
        <p:txBody>
          <a:bodyPr/>
          <a:lstStyle>
            <a:lvl1pPr>
              <a:defRPr smtClean="0"/>
            </a:lvl1pPr>
          </a:lstStyle>
          <a:p>
            <a:pPr>
              <a:defRPr/>
            </a:pPr>
            <a:fld id="{85842A90-4334-46C5-A1F1-D387C3C4BFB3}"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707159784"/>
      </p:ext>
    </p:extLst>
  </p:cSld>
  <p:clrMapOvr>
    <a:masterClrMapping/>
  </p:clrMapOvr>
  <p:transition spd="slow">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907E75B7-0EE7-416C-AC9E-3A6F736B3A0E}"/>
              </a:ext>
            </a:extLst>
          </p:cNvPr>
          <p:cNvSpPr>
            <a:spLocks noGrp="1"/>
          </p:cNvSpPr>
          <p:nvPr>
            <p:ph type="ftr" sz="quarter" idx="10"/>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DCA4422-511C-42A0-A5CD-CB1CFFCD55B3}"/>
              </a:ext>
            </a:extLst>
          </p:cNvPr>
          <p:cNvSpPr>
            <a:spLocks noGrp="1"/>
          </p:cNvSpPr>
          <p:nvPr>
            <p:ph type="sldNum" sz="quarter" idx="11"/>
          </p:nvPr>
        </p:nvSpPr>
        <p:spPr/>
        <p:txBody>
          <a:bodyPr/>
          <a:lstStyle>
            <a:lvl1pPr>
              <a:defRPr smtClean="0"/>
            </a:lvl1pPr>
          </a:lstStyle>
          <a:p>
            <a:pPr>
              <a:defRPr/>
            </a:pPr>
            <a:fld id="{673B4746-199C-40D6-9AE6-008D5988E0D9}"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94602138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F42DD55-5FD3-4D98-B70E-4660F12C3018}"/>
              </a:ext>
            </a:extLst>
          </p:cNvPr>
          <p:cNvSpPr>
            <a:spLocks noGrp="1"/>
          </p:cNvSpPr>
          <p:nvPr>
            <p:ph type="ftr" sz="quarter" idx="10"/>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8DEDAA28-36ED-4F9B-A5C5-DD038AEDFA2C}"/>
              </a:ext>
            </a:extLst>
          </p:cNvPr>
          <p:cNvSpPr>
            <a:spLocks noGrp="1"/>
          </p:cNvSpPr>
          <p:nvPr>
            <p:ph type="sldNum" sz="quarter" idx="11"/>
          </p:nvPr>
        </p:nvSpPr>
        <p:spPr/>
        <p:txBody>
          <a:bodyPr/>
          <a:lstStyle>
            <a:lvl1pPr>
              <a:defRPr smtClean="0"/>
            </a:lvl1pPr>
          </a:lstStyle>
          <a:p>
            <a:pPr>
              <a:defRPr/>
            </a:pPr>
            <a:fld id="{7C1DEF94-9AD4-4E20-864B-5F62D6317460}"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20730807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7AACFD5E-0093-415B-8B8E-7599B89A2A9B}"/>
              </a:ext>
            </a:extLst>
          </p:cNvPr>
          <p:cNvSpPr>
            <a:spLocks noGrp="1"/>
          </p:cNvSpPr>
          <p:nvPr>
            <p:ph type="ftr" sz="quarter" idx="10"/>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E364D65B-BE31-496D-B4FA-7F7624388CB5}"/>
              </a:ext>
            </a:extLst>
          </p:cNvPr>
          <p:cNvSpPr>
            <a:spLocks noGrp="1"/>
          </p:cNvSpPr>
          <p:nvPr>
            <p:ph type="sldNum" sz="quarter" idx="11"/>
          </p:nvPr>
        </p:nvSpPr>
        <p:spPr/>
        <p:txBody>
          <a:bodyPr/>
          <a:lstStyle>
            <a:lvl1pPr>
              <a:defRPr smtClean="0"/>
            </a:lvl1pPr>
          </a:lstStyle>
          <a:p>
            <a:pPr>
              <a:defRPr/>
            </a:pPr>
            <a:fld id="{63BA3A3F-B133-44EF-AC8A-85BA82286F58}"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1301708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9E8B13D6-31E7-4EC5-B87A-BDB5DED55227}"/>
              </a:ext>
            </a:extLst>
          </p:cNvPr>
          <p:cNvSpPr>
            <a:spLocks noGrp="1" noChangeArrowheads="1"/>
          </p:cNvSpPr>
          <p:nvPr>
            <p:ph type="dt" sz="half" idx="10"/>
          </p:nvPr>
        </p:nvSpPr>
        <p:spPr>
          <a:ln/>
        </p:spPr>
        <p:txBody>
          <a:bodyPr/>
          <a:lstStyle>
            <a:lvl1pPr>
              <a:defRPr/>
            </a:lvl1pPr>
          </a:lstStyle>
          <a:p>
            <a:pPr>
              <a:defRPr/>
            </a:pPr>
            <a:fld id="{761F7593-FE50-467D-836C-7043AA71051B}" type="datetimeFigureOut">
              <a:rPr lang="ar-SA"/>
              <a:pPr>
                <a:defRPr/>
              </a:pPr>
              <a:t>21/12/1446</a:t>
            </a:fld>
            <a:endParaRPr lang="en-US"/>
          </a:p>
        </p:txBody>
      </p:sp>
      <p:sp>
        <p:nvSpPr>
          <p:cNvPr id="5" name="Rectangle 5">
            <a:extLst>
              <a:ext uri="{FF2B5EF4-FFF2-40B4-BE49-F238E27FC236}">
                <a16:creationId xmlns:a16="http://schemas.microsoft.com/office/drawing/2014/main" id="{6BD945BE-1F31-4BF9-B2D1-3B6D73A44A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B8BDF22-64B4-4A0E-B86C-E6CACFD033B0}"/>
              </a:ext>
            </a:extLst>
          </p:cNvPr>
          <p:cNvSpPr>
            <a:spLocks noGrp="1" noChangeArrowheads="1"/>
          </p:cNvSpPr>
          <p:nvPr>
            <p:ph type="sldNum" sz="quarter" idx="12"/>
          </p:nvPr>
        </p:nvSpPr>
        <p:spPr>
          <a:ln/>
        </p:spPr>
        <p:txBody>
          <a:bodyPr/>
          <a:lstStyle>
            <a:lvl1pPr>
              <a:defRPr/>
            </a:lvl1pPr>
          </a:lstStyle>
          <a:p>
            <a:pPr>
              <a:defRPr/>
            </a:pPr>
            <a:fld id="{334D2CF6-24B2-4C1F-B25B-359122E17EDE}" type="slidenum">
              <a:rPr lang="ar-SA" altLang="fa-IR"/>
              <a:pPr>
                <a:defRPr/>
              </a:pPr>
              <a:t>‹#›</a:t>
            </a:fld>
            <a:endParaRPr lang="en-US" altLang="fa-IR"/>
          </a:p>
        </p:txBody>
      </p:sp>
    </p:spTree>
    <p:extLst>
      <p:ext uri="{BB962C8B-B14F-4D97-AF65-F5344CB8AC3E}">
        <p14:creationId xmlns:p14="http://schemas.microsoft.com/office/powerpoint/2010/main" val="2874424378"/>
      </p:ext>
    </p:extLst>
  </p:cSld>
  <p:clrMapOvr>
    <a:masterClrMapping/>
  </p:clrMapOvr>
  <p:transition>
    <p:fade thruBlk="1"/>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47BCFCA-E357-4411-A011-3352D4A64F37}"/>
              </a:ext>
            </a:extLst>
          </p:cNvPr>
          <p:cNvSpPr>
            <a:spLocks noGrp="1" noChangeArrowheads="1"/>
          </p:cNvSpPr>
          <p:nvPr>
            <p:ph type="dt" sz="half" idx="10"/>
          </p:nvPr>
        </p:nvSpPr>
        <p:spPr>
          <a:ln/>
        </p:spPr>
        <p:txBody>
          <a:bodyPr/>
          <a:lstStyle>
            <a:lvl1pPr>
              <a:defRPr/>
            </a:lvl1pPr>
          </a:lstStyle>
          <a:p>
            <a:pPr>
              <a:defRPr/>
            </a:pPr>
            <a:fld id="{F4A9B1AB-D315-4456-AF15-1FF21CE6C56A}" type="datetimeFigureOut">
              <a:rPr lang="ar-SA"/>
              <a:pPr>
                <a:defRPr/>
              </a:pPr>
              <a:t>21/12/1446</a:t>
            </a:fld>
            <a:endParaRPr lang="en-US"/>
          </a:p>
        </p:txBody>
      </p:sp>
      <p:sp>
        <p:nvSpPr>
          <p:cNvPr id="5" name="Rectangle 5">
            <a:extLst>
              <a:ext uri="{FF2B5EF4-FFF2-40B4-BE49-F238E27FC236}">
                <a16:creationId xmlns:a16="http://schemas.microsoft.com/office/drawing/2014/main" id="{A084754C-AF27-40A0-94FD-B326D7145B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770AC2A-CF11-4F61-B69F-E5EAB7C482F1}"/>
              </a:ext>
            </a:extLst>
          </p:cNvPr>
          <p:cNvSpPr>
            <a:spLocks noGrp="1" noChangeArrowheads="1"/>
          </p:cNvSpPr>
          <p:nvPr>
            <p:ph type="sldNum" sz="quarter" idx="12"/>
          </p:nvPr>
        </p:nvSpPr>
        <p:spPr>
          <a:ln/>
        </p:spPr>
        <p:txBody>
          <a:bodyPr/>
          <a:lstStyle>
            <a:lvl1pPr>
              <a:defRPr/>
            </a:lvl1pPr>
          </a:lstStyle>
          <a:p>
            <a:pPr>
              <a:defRPr/>
            </a:pPr>
            <a:fld id="{50871EA5-CB59-4B6B-929A-5BC34F6CF1BB}" type="slidenum">
              <a:rPr lang="ar-SA" altLang="fa-IR"/>
              <a:pPr>
                <a:defRPr/>
              </a:pPr>
              <a:t>‹#›</a:t>
            </a:fld>
            <a:endParaRPr lang="en-US" altLang="fa-IR"/>
          </a:p>
        </p:txBody>
      </p:sp>
    </p:spTree>
    <p:extLst>
      <p:ext uri="{BB962C8B-B14F-4D97-AF65-F5344CB8AC3E}">
        <p14:creationId xmlns:p14="http://schemas.microsoft.com/office/powerpoint/2010/main" val="221572805"/>
      </p:ext>
    </p:extLst>
  </p:cSld>
  <p:clrMapOvr>
    <a:masterClrMapping/>
  </p:clrMapOvr>
  <p:transition>
    <p:fade thruBlk="1"/>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F64EC97-84E0-441F-9DC7-42A22C9BD798}"/>
              </a:ext>
            </a:extLst>
          </p:cNvPr>
          <p:cNvSpPr>
            <a:spLocks noGrp="1" noChangeArrowheads="1"/>
          </p:cNvSpPr>
          <p:nvPr>
            <p:ph type="dt" sz="half" idx="10"/>
          </p:nvPr>
        </p:nvSpPr>
        <p:spPr>
          <a:ln/>
        </p:spPr>
        <p:txBody>
          <a:bodyPr/>
          <a:lstStyle>
            <a:lvl1pPr>
              <a:defRPr/>
            </a:lvl1pPr>
          </a:lstStyle>
          <a:p>
            <a:pPr>
              <a:defRPr/>
            </a:pPr>
            <a:fld id="{790838BD-7EAE-49F9-9CC3-0E6068586492}" type="datetimeFigureOut">
              <a:rPr lang="ar-SA"/>
              <a:pPr>
                <a:defRPr/>
              </a:pPr>
              <a:t>21/12/1446</a:t>
            </a:fld>
            <a:endParaRPr lang="en-US"/>
          </a:p>
        </p:txBody>
      </p:sp>
      <p:sp>
        <p:nvSpPr>
          <p:cNvPr id="5" name="Rectangle 5">
            <a:extLst>
              <a:ext uri="{FF2B5EF4-FFF2-40B4-BE49-F238E27FC236}">
                <a16:creationId xmlns:a16="http://schemas.microsoft.com/office/drawing/2014/main" id="{01D5F9BD-FE6C-4662-B56F-5EA5E2DEF53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12448E3-E774-4DD2-910B-B5F97F78A801}"/>
              </a:ext>
            </a:extLst>
          </p:cNvPr>
          <p:cNvSpPr>
            <a:spLocks noGrp="1" noChangeArrowheads="1"/>
          </p:cNvSpPr>
          <p:nvPr>
            <p:ph type="sldNum" sz="quarter" idx="12"/>
          </p:nvPr>
        </p:nvSpPr>
        <p:spPr>
          <a:ln/>
        </p:spPr>
        <p:txBody>
          <a:bodyPr/>
          <a:lstStyle>
            <a:lvl1pPr>
              <a:defRPr/>
            </a:lvl1pPr>
          </a:lstStyle>
          <a:p>
            <a:pPr>
              <a:defRPr/>
            </a:pPr>
            <a:fld id="{B6C819C6-0B82-4786-A7C7-EB3F12C23EA7}" type="slidenum">
              <a:rPr lang="ar-SA" altLang="fa-IR"/>
              <a:pPr>
                <a:defRPr/>
              </a:pPr>
              <a:t>‹#›</a:t>
            </a:fld>
            <a:endParaRPr lang="en-US" altLang="fa-IR"/>
          </a:p>
        </p:txBody>
      </p:sp>
    </p:spTree>
    <p:extLst>
      <p:ext uri="{BB962C8B-B14F-4D97-AF65-F5344CB8AC3E}">
        <p14:creationId xmlns:p14="http://schemas.microsoft.com/office/powerpoint/2010/main" val="2415531534"/>
      </p:ext>
    </p:extLst>
  </p:cSld>
  <p:clrMapOvr>
    <a:masterClrMapping/>
  </p:clrMapOvr>
  <p:transition>
    <p:fade thruBlk="1"/>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55E2B6D-993E-44B7-9998-61B09C196B01}"/>
              </a:ext>
            </a:extLst>
          </p:cNvPr>
          <p:cNvSpPr>
            <a:spLocks noGrp="1" noChangeArrowheads="1"/>
          </p:cNvSpPr>
          <p:nvPr>
            <p:ph type="dt" sz="half" idx="10"/>
          </p:nvPr>
        </p:nvSpPr>
        <p:spPr>
          <a:ln/>
        </p:spPr>
        <p:txBody>
          <a:bodyPr/>
          <a:lstStyle>
            <a:lvl1pPr>
              <a:defRPr/>
            </a:lvl1pPr>
          </a:lstStyle>
          <a:p>
            <a:pPr>
              <a:defRPr/>
            </a:pPr>
            <a:fld id="{6815554A-98D6-4ABD-BB7F-9CCB2DB029A5}" type="datetimeFigureOut">
              <a:rPr lang="ar-SA"/>
              <a:pPr>
                <a:defRPr/>
              </a:pPr>
              <a:t>21/12/1446</a:t>
            </a:fld>
            <a:endParaRPr lang="en-US"/>
          </a:p>
        </p:txBody>
      </p:sp>
      <p:sp>
        <p:nvSpPr>
          <p:cNvPr id="6" name="Rectangle 5">
            <a:extLst>
              <a:ext uri="{FF2B5EF4-FFF2-40B4-BE49-F238E27FC236}">
                <a16:creationId xmlns:a16="http://schemas.microsoft.com/office/drawing/2014/main" id="{C957A0CA-03C3-4A19-92D1-242B9D7890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C807EC2-58D0-4AE7-95CD-5F51CADFC0FD}"/>
              </a:ext>
            </a:extLst>
          </p:cNvPr>
          <p:cNvSpPr>
            <a:spLocks noGrp="1" noChangeArrowheads="1"/>
          </p:cNvSpPr>
          <p:nvPr>
            <p:ph type="sldNum" sz="quarter" idx="12"/>
          </p:nvPr>
        </p:nvSpPr>
        <p:spPr>
          <a:ln/>
        </p:spPr>
        <p:txBody>
          <a:bodyPr/>
          <a:lstStyle>
            <a:lvl1pPr>
              <a:defRPr/>
            </a:lvl1pPr>
          </a:lstStyle>
          <a:p>
            <a:pPr>
              <a:defRPr/>
            </a:pPr>
            <a:fld id="{F8CDCF1E-6DFD-413C-8887-1D8D15DB3E33}" type="slidenum">
              <a:rPr lang="ar-SA" altLang="fa-IR"/>
              <a:pPr>
                <a:defRPr/>
              </a:pPr>
              <a:t>‹#›</a:t>
            </a:fld>
            <a:endParaRPr lang="en-US" altLang="fa-IR"/>
          </a:p>
        </p:txBody>
      </p:sp>
    </p:spTree>
    <p:extLst>
      <p:ext uri="{BB962C8B-B14F-4D97-AF65-F5344CB8AC3E}">
        <p14:creationId xmlns:p14="http://schemas.microsoft.com/office/powerpoint/2010/main" val="3037306098"/>
      </p:ext>
    </p:extLst>
  </p:cSld>
  <p:clrMapOvr>
    <a:masterClrMapping/>
  </p:clrMapOvr>
  <p:transition>
    <p:fade thruBlk="1"/>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3D99619-30D6-4091-A512-0250551CB0B8}"/>
              </a:ext>
            </a:extLst>
          </p:cNvPr>
          <p:cNvSpPr>
            <a:spLocks noGrp="1" noChangeArrowheads="1"/>
          </p:cNvSpPr>
          <p:nvPr>
            <p:ph type="dt" sz="half" idx="10"/>
          </p:nvPr>
        </p:nvSpPr>
        <p:spPr>
          <a:ln/>
        </p:spPr>
        <p:txBody>
          <a:bodyPr/>
          <a:lstStyle>
            <a:lvl1pPr>
              <a:defRPr/>
            </a:lvl1pPr>
          </a:lstStyle>
          <a:p>
            <a:pPr>
              <a:defRPr/>
            </a:pPr>
            <a:fld id="{84916884-3A65-48ED-A3D2-AB3B30CA3153}" type="datetimeFigureOut">
              <a:rPr lang="ar-SA"/>
              <a:pPr>
                <a:defRPr/>
              </a:pPr>
              <a:t>21/12/1446</a:t>
            </a:fld>
            <a:endParaRPr lang="en-US"/>
          </a:p>
        </p:txBody>
      </p:sp>
      <p:sp>
        <p:nvSpPr>
          <p:cNvPr id="8" name="Rectangle 5">
            <a:extLst>
              <a:ext uri="{FF2B5EF4-FFF2-40B4-BE49-F238E27FC236}">
                <a16:creationId xmlns:a16="http://schemas.microsoft.com/office/drawing/2014/main" id="{E7492F05-FC44-4480-8539-23B732CF7F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B376608-9B16-436C-A4D3-74D04516EAFE}"/>
              </a:ext>
            </a:extLst>
          </p:cNvPr>
          <p:cNvSpPr>
            <a:spLocks noGrp="1" noChangeArrowheads="1"/>
          </p:cNvSpPr>
          <p:nvPr>
            <p:ph type="sldNum" sz="quarter" idx="12"/>
          </p:nvPr>
        </p:nvSpPr>
        <p:spPr>
          <a:ln/>
        </p:spPr>
        <p:txBody>
          <a:bodyPr/>
          <a:lstStyle>
            <a:lvl1pPr>
              <a:defRPr/>
            </a:lvl1pPr>
          </a:lstStyle>
          <a:p>
            <a:pPr>
              <a:defRPr/>
            </a:pPr>
            <a:fld id="{E3E4CD5B-DFCE-4BF7-8541-72FAA0C84FB7}" type="slidenum">
              <a:rPr lang="ar-SA" altLang="fa-IR"/>
              <a:pPr>
                <a:defRPr/>
              </a:pPr>
              <a:t>‹#›</a:t>
            </a:fld>
            <a:endParaRPr lang="en-US" altLang="fa-IR"/>
          </a:p>
        </p:txBody>
      </p:sp>
    </p:spTree>
    <p:extLst>
      <p:ext uri="{BB962C8B-B14F-4D97-AF65-F5344CB8AC3E}">
        <p14:creationId xmlns:p14="http://schemas.microsoft.com/office/powerpoint/2010/main" val="2539646114"/>
      </p:ext>
    </p:extLst>
  </p:cSld>
  <p:clrMapOvr>
    <a:masterClrMapping/>
  </p:clrMapOvr>
  <p:transition>
    <p:fade thruBlk="1"/>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9145865-48DF-47F6-A476-180170BBE77E}"/>
              </a:ext>
            </a:extLst>
          </p:cNvPr>
          <p:cNvSpPr>
            <a:spLocks noGrp="1" noChangeArrowheads="1"/>
          </p:cNvSpPr>
          <p:nvPr>
            <p:ph type="dt" sz="half" idx="10"/>
          </p:nvPr>
        </p:nvSpPr>
        <p:spPr>
          <a:ln/>
        </p:spPr>
        <p:txBody>
          <a:bodyPr/>
          <a:lstStyle>
            <a:lvl1pPr>
              <a:defRPr/>
            </a:lvl1pPr>
          </a:lstStyle>
          <a:p>
            <a:pPr>
              <a:defRPr/>
            </a:pPr>
            <a:fld id="{C04D39B2-D7A4-4B09-950D-8000B767CEAE}" type="datetimeFigureOut">
              <a:rPr lang="ar-SA"/>
              <a:pPr>
                <a:defRPr/>
              </a:pPr>
              <a:t>21/12/1446</a:t>
            </a:fld>
            <a:endParaRPr lang="en-US"/>
          </a:p>
        </p:txBody>
      </p:sp>
      <p:sp>
        <p:nvSpPr>
          <p:cNvPr id="4" name="Rectangle 5">
            <a:extLst>
              <a:ext uri="{FF2B5EF4-FFF2-40B4-BE49-F238E27FC236}">
                <a16:creationId xmlns:a16="http://schemas.microsoft.com/office/drawing/2014/main" id="{7BAD599D-7B6D-4A19-AB59-B633C55EC3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73543EA6-5BE4-4F98-84BD-49617657D5E8}"/>
              </a:ext>
            </a:extLst>
          </p:cNvPr>
          <p:cNvSpPr>
            <a:spLocks noGrp="1" noChangeArrowheads="1"/>
          </p:cNvSpPr>
          <p:nvPr>
            <p:ph type="sldNum" sz="quarter" idx="12"/>
          </p:nvPr>
        </p:nvSpPr>
        <p:spPr>
          <a:ln/>
        </p:spPr>
        <p:txBody>
          <a:bodyPr/>
          <a:lstStyle>
            <a:lvl1pPr>
              <a:defRPr/>
            </a:lvl1pPr>
          </a:lstStyle>
          <a:p>
            <a:pPr>
              <a:defRPr/>
            </a:pPr>
            <a:fld id="{DB3D9473-C107-4418-ABA6-80317248EE04}" type="slidenum">
              <a:rPr lang="ar-SA" altLang="fa-IR"/>
              <a:pPr>
                <a:defRPr/>
              </a:pPr>
              <a:t>‹#›</a:t>
            </a:fld>
            <a:endParaRPr lang="en-US" altLang="fa-IR"/>
          </a:p>
        </p:txBody>
      </p:sp>
    </p:spTree>
    <p:extLst>
      <p:ext uri="{BB962C8B-B14F-4D97-AF65-F5344CB8AC3E}">
        <p14:creationId xmlns:p14="http://schemas.microsoft.com/office/powerpoint/2010/main" val="1452611854"/>
      </p:ext>
    </p:extLst>
  </p:cSld>
  <p:clrMapOvr>
    <a:masterClrMapping/>
  </p:clrMapOvr>
  <p:transition>
    <p:fade thruBlk="1"/>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BD2B073-D8E0-4A7B-854D-F1D7A5AC1304}"/>
              </a:ext>
            </a:extLst>
          </p:cNvPr>
          <p:cNvSpPr>
            <a:spLocks noGrp="1" noChangeArrowheads="1"/>
          </p:cNvSpPr>
          <p:nvPr>
            <p:ph type="dt" sz="half" idx="10"/>
          </p:nvPr>
        </p:nvSpPr>
        <p:spPr>
          <a:ln/>
        </p:spPr>
        <p:txBody>
          <a:bodyPr/>
          <a:lstStyle>
            <a:lvl1pPr>
              <a:defRPr/>
            </a:lvl1pPr>
          </a:lstStyle>
          <a:p>
            <a:pPr>
              <a:defRPr/>
            </a:pPr>
            <a:fld id="{02E306E8-D7E3-45FD-A570-03C0FE00189E}" type="datetimeFigureOut">
              <a:rPr lang="ar-SA"/>
              <a:pPr>
                <a:defRPr/>
              </a:pPr>
              <a:t>21/12/1446</a:t>
            </a:fld>
            <a:endParaRPr lang="en-US"/>
          </a:p>
        </p:txBody>
      </p:sp>
      <p:sp>
        <p:nvSpPr>
          <p:cNvPr id="3" name="Rectangle 5">
            <a:extLst>
              <a:ext uri="{FF2B5EF4-FFF2-40B4-BE49-F238E27FC236}">
                <a16:creationId xmlns:a16="http://schemas.microsoft.com/office/drawing/2014/main" id="{E0035E35-72AC-411E-AB05-5647D7D727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A318C3C-4B30-45E8-9F90-D246B92612F4}"/>
              </a:ext>
            </a:extLst>
          </p:cNvPr>
          <p:cNvSpPr>
            <a:spLocks noGrp="1" noChangeArrowheads="1"/>
          </p:cNvSpPr>
          <p:nvPr>
            <p:ph type="sldNum" sz="quarter" idx="12"/>
          </p:nvPr>
        </p:nvSpPr>
        <p:spPr>
          <a:ln/>
        </p:spPr>
        <p:txBody>
          <a:bodyPr/>
          <a:lstStyle>
            <a:lvl1pPr>
              <a:defRPr/>
            </a:lvl1pPr>
          </a:lstStyle>
          <a:p>
            <a:pPr>
              <a:defRPr/>
            </a:pPr>
            <a:fld id="{AF6675EB-87C0-44BA-A9E6-B75B40613BFA}" type="slidenum">
              <a:rPr lang="ar-SA" altLang="fa-IR"/>
              <a:pPr>
                <a:defRPr/>
              </a:pPr>
              <a:t>‹#›</a:t>
            </a:fld>
            <a:endParaRPr lang="en-US" altLang="fa-IR"/>
          </a:p>
        </p:txBody>
      </p:sp>
    </p:spTree>
    <p:extLst>
      <p:ext uri="{BB962C8B-B14F-4D97-AF65-F5344CB8AC3E}">
        <p14:creationId xmlns:p14="http://schemas.microsoft.com/office/powerpoint/2010/main" val="2879350561"/>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55B063-DAC9-400E-BEE1-3B9FC120616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681EE85C-4301-4E0E-99D4-47C4B89C2D28}"/>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8">
            <a:extLst>
              <a:ext uri="{FF2B5EF4-FFF2-40B4-BE49-F238E27FC236}">
                <a16:creationId xmlns:a16="http://schemas.microsoft.com/office/drawing/2014/main" id="{1E4FA7F3-F865-4556-88F6-F7A0C6A1D55E}"/>
              </a:ext>
            </a:extLst>
          </p:cNvPr>
          <p:cNvSpPr>
            <a:spLocks noGrp="1"/>
          </p:cNvSpPr>
          <p:nvPr>
            <p:ph type="sldNum" sz="quarter" idx="12"/>
          </p:nvPr>
        </p:nvSpPr>
        <p:spPr/>
        <p:txBody>
          <a:bodyPr/>
          <a:lstStyle>
            <a:lvl1pPr>
              <a:defRPr smtClean="0"/>
            </a:lvl1pPr>
          </a:lstStyle>
          <a:p>
            <a:pPr>
              <a:defRPr/>
            </a:pPr>
            <a:fld id="{21E4193F-8F22-40CD-9D72-799CB56D2F88}"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09398877"/>
      </p:ext>
    </p:extLst>
  </p:cSld>
  <p:clrMapOvr>
    <a:masterClrMapping/>
  </p:clrMapOvr>
  <p:transition spd="slow">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8917F91-E95C-4923-928A-3DB1F4B8405D}"/>
              </a:ext>
            </a:extLst>
          </p:cNvPr>
          <p:cNvSpPr>
            <a:spLocks noGrp="1" noChangeArrowheads="1"/>
          </p:cNvSpPr>
          <p:nvPr>
            <p:ph type="dt" sz="half" idx="10"/>
          </p:nvPr>
        </p:nvSpPr>
        <p:spPr>
          <a:ln/>
        </p:spPr>
        <p:txBody>
          <a:bodyPr/>
          <a:lstStyle>
            <a:lvl1pPr>
              <a:defRPr/>
            </a:lvl1pPr>
          </a:lstStyle>
          <a:p>
            <a:pPr>
              <a:defRPr/>
            </a:pPr>
            <a:fld id="{C2A62E00-7B58-4760-B168-E673E2025A0A}" type="datetimeFigureOut">
              <a:rPr lang="ar-SA"/>
              <a:pPr>
                <a:defRPr/>
              </a:pPr>
              <a:t>21/12/1446</a:t>
            </a:fld>
            <a:endParaRPr lang="en-US"/>
          </a:p>
        </p:txBody>
      </p:sp>
      <p:sp>
        <p:nvSpPr>
          <p:cNvPr id="6" name="Rectangle 5">
            <a:extLst>
              <a:ext uri="{FF2B5EF4-FFF2-40B4-BE49-F238E27FC236}">
                <a16:creationId xmlns:a16="http://schemas.microsoft.com/office/drawing/2014/main" id="{471B34CE-8AC9-4008-805D-7710FE25AB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4A2F6CA-D766-4CD3-80F9-1B6D2A8F8677}"/>
              </a:ext>
            </a:extLst>
          </p:cNvPr>
          <p:cNvSpPr>
            <a:spLocks noGrp="1" noChangeArrowheads="1"/>
          </p:cNvSpPr>
          <p:nvPr>
            <p:ph type="sldNum" sz="quarter" idx="12"/>
          </p:nvPr>
        </p:nvSpPr>
        <p:spPr>
          <a:ln/>
        </p:spPr>
        <p:txBody>
          <a:bodyPr/>
          <a:lstStyle>
            <a:lvl1pPr>
              <a:defRPr/>
            </a:lvl1pPr>
          </a:lstStyle>
          <a:p>
            <a:pPr>
              <a:defRPr/>
            </a:pPr>
            <a:fld id="{3F72C69F-2E75-4C2A-9D00-425624DE613F}" type="slidenum">
              <a:rPr lang="ar-SA" altLang="fa-IR"/>
              <a:pPr>
                <a:defRPr/>
              </a:pPr>
              <a:t>‹#›</a:t>
            </a:fld>
            <a:endParaRPr lang="en-US" altLang="fa-IR"/>
          </a:p>
        </p:txBody>
      </p:sp>
    </p:spTree>
    <p:extLst>
      <p:ext uri="{BB962C8B-B14F-4D97-AF65-F5344CB8AC3E}">
        <p14:creationId xmlns:p14="http://schemas.microsoft.com/office/powerpoint/2010/main" val="333388414"/>
      </p:ext>
    </p:extLst>
  </p:cSld>
  <p:clrMapOvr>
    <a:masterClrMapping/>
  </p:clrMapOvr>
  <p:transition>
    <p:fade thruBlk="1"/>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9D51063-6783-4A16-AD07-4E7E6C337E52}"/>
              </a:ext>
            </a:extLst>
          </p:cNvPr>
          <p:cNvSpPr>
            <a:spLocks noGrp="1" noChangeArrowheads="1"/>
          </p:cNvSpPr>
          <p:nvPr>
            <p:ph type="dt" sz="half" idx="10"/>
          </p:nvPr>
        </p:nvSpPr>
        <p:spPr>
          <a:ln/>
        </p:spPr>
        <p:txBody>
          <a:bodyPr/>
          <a:lstStyle>
            <a:lvl1pPr>
              <a:defRPr/>
            </a:lvl1pPr>
          </a:lstStyle>
          <a:p>
            <a:pPr>
              <a:defRPr/>
            </a:pPr>
            <a:fld id="{B5EB44F6-3F2D-4CDF-8D56-4198FDD8D42B}" type="datetimeFigureOut">
              <a:rPr lang="ar-SA"/>
              <a:pPr>
                <a:defRPr/>
              </a:pPr>
              <a:t>21/12/1446</a:t>
            </a:fld>
            <a:endParaRPr lang="en-US"/>
          </a:p>
        </p:txBody>
      </p:sp>
      <p:sp>
        <p:nvSpPr>
          <p:cNvPr id="6" name="Rectangle 5">
            <a:extLst>
              <a:ext uri="{FF2B5EF4-FFF2-40B4-BE49-F238E27FC236}">
                <a16:creationId xmlns:a16="http://schemas.microsoft.com/office/drawing/2014/main" id="{4E1F0948-42DB-42A0-B430-61746926E70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DB682BA-B4BA-44AD-825B-4954A5AEB004}"/>
              </a:ext>
            </a:extLst>
          </p:cNvPr>
          <p:cNvSpPr>
            <a:spLocks noGrp="1" noChangeArrowheads="1"/>
          </p:cNvSpPr>
          <p:nvPr>
            <p:ph type="sldNum" sz="quarter" idx="12"/>
          </p:nvPr>
        </p:nvSpPr>
        <p:spPr>
          <a:ln/>
        </p:spPr>
        <p:txBody>
          <a:bodyPr/>
          <a:lstStyle>
            <a:lvl1pPr>
              <a:defRPr/>
            </a:lvl1pPr>
          </a:lstStyle>
          <a:p>
            <a:pPr>
              <a:defRPr/>
            </a:pPr>
            <a:fld id="{BDC283F7-A255-466F-8593-87803D5024FE}" type="slidenum">
              <a:rPr lang="ar-SA" altLang="fa-IR"/>
              <a:pPr>
                <a:defRPr/>
              </a:pPr>
              <a:t>‹#›</a:t>
            </a:fld>
            <a:endParaRPr lang="en-US" altLang="fa-IR"/>
          </a:p>
        </p:txBody>
      </p:sp>
    </p:spTree>
    <p:extLst>
      <p:ext uri="{BB962C8B-B14F-4D97-AF65-F5344CB8AC3E}">
        <p14:creationId xmlns:p14="http://schemas.microsoft.com/office/powerpoint/2010/main" val="1234584191"/>
      </p:ext>
    </p:extLst>
  </p:cSld>
  <p:clrMapOvr>
    <a:masterClrMapping/>
  </p:clrMapOvr>
  <p:transition>
    <p:fade thruBlk="1"/>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0F5526C-ED0B-40E7-8FBC-3A5C1305C53F}"/>
              </a:ext>
            </a:extLst>
          </p:cNvPr>
          <p:cNvSpPr>
            <a:spLocks noGrp="1" noChangeArrowheads="1"/>
          </p:cNvSpPr>
          <p:nvPr>
            <p:ph type="dt" sz="half" idx="10"/>
          </p:nvPr>
        </p:nvSpPr>
        <p:spPr>
          <a:ln/>
        </p:spPr>
        <p:txBody>
          <a:bodyPr/>
          <a:lstStyle>
            <a:lvl1pPr>
              <a:defRPr/>
            </a:lvl1pPr>
          </a:lstStyle>
          <a:p>
            <a:pPr>
              <a:defRPr/>
            </a:pPr>
            <a:fld id="{96B5B400-81E5-459B-A66F-95C67FCB16A1}" type="datetimeFigureOut">
              <a:rPr lang="ar-SA"/>
              <a:pPr>
                <a:defRPr/>
              </a:pPr>
              <a:t>21/12/1446</a:t>
            </a:fld>
            <a:endParaRPr lang="en-US"/>
          </a:p>
        </p:txBody>
      </p:sp>
      <p:sp>
        <p:nvSpPr>
          <p:cNvPr id="5" name="Rectangle 5">
            <a:extLst>
              <a:ext uri="{FF2B5EF4-FFF2-40B4-BE49-F238E27FC236}">
                <a16:creationId xmlns:a16="http://schemas.microsoft.com/office/drawing/2014/main" id="{90563E9A-73F8-4630-8114-F516A4028A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512E3D7-5426-4AC7-A8FE-35FD2DB9B89B}"/>
              </a:ext>
            </a:extLst>
          </p:cNvPr>
          <p:cNvSpPr>
            <a:spLocks noGrp="1" noChangeArrowheads="1"/>
          </p:cNvSpPr>
          <p:nvPr>
            <p:ph type="sldNum" sz="quarter" idx="12"/>
          </p:nvPr>
        </p:nvSpPr>
        <p:spPr>
          <a:ln/>
        </p:spPr>
        <p:txBody>
          <a:bodyPr/>
          <a:lstStyle>
            <a:lvl1pPr>
              <a:defRPr/>
            </a:lvl1pPr>
          </a:lstStyle>
          <a:p>
            <a:pPr>
              <a:defRPr/>
            </a:pPr>
            <a:fld id="{19AF5879-FA16-474E-9307-584A6E4BC66D}" type="slidenum">
              <a:rPr lang="ar-SA" altLang="fa-IR"/>
              <a:pPr>
                <a:defRPr/>
              </a:pPr>
              <a:t>‹#›</a:t>
            </a:fld>
            <a:endParaRPr lang="en-US" altLang="fa-IR"/>
          </a:p>
        </p:txBody>
      </p:sp>
    </p:spTree>
    <p:extLst>
      <p:ext uri="{BB962C8B-B14F-4D97-AF65-F5344CB8AC3E}">
        <p14:creationId xmlns:p14="http://schemas.microsoft.com/office/powerpoint/2010/main" val="2818894587"/>
      </p:ext>
    </p:extLst>
  </p:cSld>
  <p:clrMapOvr>
    <a:masterClrMapping/>
  </p:clrMapOvr>
  <p:transition>
    <p:fade thruBlk="1"/>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676ED80-E180-4605-A845-33D1DFE31DEA}"/>
              </a:ext>
            </a:extLst>
          </p:cNvPr>
          <p:cNvSpPr>
            <a:spLocks noGrp="1" noChangeArrowheads="1"/>
          </p:cNvSpPr>
          <p:nvPr>
            <p:ph type="dt" sz="half" idx="10"/>
          </p:nvPr>
        </p:nvSpPr>
        <p:spPr>
          <a:ln/>
        </p:spPr>
        <p:txBody>
          <a:bodyPr/>
          <a:lstStyle>
            <a:lvl1pPr>
              <a:defRPr/>
            </a:lvl1pPr>
          </a:lstStyle>
          <a:p>
            <a:pPr>
              <a:defRPr/>
            </a:pPr>
            <a:fld id="{541717EE-E3DD-49CF-B107-F856BBBF722D}" type="datetimeFigureOut">
              <a:rPr lang="ar-SA"/>
              <a:pPr>
                <a:defRPr/>
              </a:pPr>
              <a:t>21/12/1446</a:t>
            </a:fld>
            <a:endParaRPr lang="en-US"/>
          </a:p>
        </p:txBody>
      </p:sp>
      <p:sp>
        <p:nvSpPr>
          <p:cNvPr id="5" name="Rectangle 5">
            <a:extLst>
              <a:ext uri="{FF2B5EF4-FFF2-40B4-BE49-F238E27FC236}">
                <a16:creationId xmlns:a16="http://schemas.microsoft.com/office/drawing/2014/main" id="{A2DB57D9-D203-4E40-969E-79B7C0459F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328CDC0-731D-4554-962C-9F22AD05721A}"/>
              </a:ext>
            </a:extLst>
          </p:cNvPr>
          <p:cNvSpPr>
            <a:spLocks noGrp="1" noChangeArrowheads="1"/>
          </p:cNvSpPr>
          <p:nvPr>
            <p:ph type="sldNum" sz="quarter" idx="12"/>
          </p:nvPr>
        </p:nvSpPr>
        <p:spPr>
          <a:ln/>
        </p:spPr>
        <p:txBody>
          <a:bodyPr/>
          <a:lstStyle>
            <a:lvl1pPr>
              <a:defRPr/>
            </a:lvl1pPr>
          </a:lstStyle>
          <a:p>
            <a:pPr>
              <a:defRPr/>
            </a:pPr>
            <a:fld id="{737226E3-15F5-4D59-BB84-F9EFBD61855B}" type="slidenum">
              <a:rPr lang="ar-SA" altLang="fa-IR"/>
              <a:pPr>
                <a:defRPr/>
              </a:pPr>
              <a:t>‹#›</a:t>
            </a:fld>
            <a:endParaRPr lang="en-US" altLang="fa-IR"/>
          </a:p>
        </p:txBody>
      </p:sp>
    </p:spTree>
    <p:extLst>
      <p:ext uri="{BB962C8B-B14F-4D97-AF65-F5344CB8AC3E}">
        <p14:creationId xmlns:p14="http://schemas.microsoft.com/office/powerpoint/2010/main" val="2352421604"/>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948682-38AB-415E-90E0-69CC703B1B98}"/>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C6914875-0B09-43DA-80AA-439E2CFBD25C}"/>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46CA2215-7686-48F9-BC5F-1A59CFC7085B}"/>
              </a:ext>
            </a:extLst>
          </p:cNvPr>
          <p:cNvSpPr>
            <a:spLocks noGrp="1"/>
          </p:cNvSpPr>
          <p:nvPr>
            <p:ph type="sldNum" sz="quarter" idx="12"/>
          </p:nvPr>
        </p:nvSpPr>
        <p:spPr/>
        <p:txBody>
          <a:bodyPr/>
          <a:lstStyle>
            <a:lvl1pPr>
              <a:defRPr smtClean="0"/>
            </a:lvl1pPr>
          </a:lstStyle>
          <a:p>
            <a:pPr>
              <a:defRPr/>
            </a:pPr>
            <a:fld id="{31C75BC6-4C53-49D4-A1A8-8A3EDFC83355}"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64095391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27D5674-4714-48C6-AADB-AEC14A05A31F}"/>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E7DADF70-AF5D-48F8-80C9-B178D35AFA9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6B15D7BE-5A3E-4F1F-A997-D9E0CE59F358}"/>
              </a:ext>
            </a:extLst>
          </p:cNvPr>
          <p:cNvSpPr>
            <a:spLocks noGrp="1"/>
          </p:cNvSpPr>
          <p:nvPr>
            <p:ph type="sldNum" sz="quarter" idx="12"/>
          </p:nvPr>
        </p:nvSpPr>
        <p:spPr/>
        <p:txBody>
          <a:bodyPr/>
          <a:lstStyle>
            <a:lvl1pPr>
              <a:defRPr smtClean="0"/>
            </a:lvl1pPr>
          </a:lstStyle>
          <a:p>
            <a:pPr>
              <a:defRPr/>
            </a:pPr>
            <a:fld id="{A27A7920-F1B5-409B-A792-8D853A6970A8}"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1672419037"/>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7247C35-2B83-4E48-B6C3-80862FB77B7C}"/>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E0C652E5-9EDC-4BA0-BEF5-741D4616623F}"/>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57469410-46CB-4476-A7CB-51473F591C7E}"/>
              </a:ext>
            </a:extLst>
          </p:cNvPr>
          <p:cNvSpPr>
            <a:spLocks noGrp="1"/>
          </p:cNvSpPr>
          <p:nvPr>
            <p:ph type="sldNum" sz="quarter" idx="12"/>
          </p:nvPr>
        </p:nvSpPr>
        <p:spPr/>
        <p:txBody>
          <a:bodyPr/>
          <a:lstStyle>
            <a:lvl1pPr>
              <a:defRPr smtClean="0"/>
            </a:lvl1pPr>
          </a:lstStyle>
          <a:p>
            <a:pPr>
              <a:defRPr/>
            </a:pPr>
            <a:fld id="{32D0C093-46A3-4684-A0CA-A6F2AE74F236}"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67978003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79E2C8-7DFD-47CC-A30C-9641F642A3BC}"/>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71057B1-5A47-40A5-A8AE-E49CC56F898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673D0E8-E898-4A5F-BE75-1778B4FB76E0}"/>
              </a:ext>
            </a:extLst>
          </p:cNvPr>
          <p:cNvSpPr>
            <a:spLocks noGrp="1"/>
          </p:cNvSpPr>
          <p:nvPr>
            <p:ph type="sldNum" sz="quarter" idx="12"/>
          </p:nvPr>
        </p:nvSpPr>
        <p:spPr/>
        <p:txBody>
          <a:bodyPr/>
          <a:lstStyle>
            <a:lvl1pPr>
              <a:defRPr smtClean="0"/>
            </a:lvl1pPr>
          </a:lstStyle>
          <a:p>
            <a:pPr>
              <a:defRPr/>
            </a:pPr>
            <a:fld id="{2E5D36F7-7E28-4192-8BC9-ACB5AB893B60}" type="slidenum">
              <a:rPr lang="fa-IR" altLang="fa-IR"/>
              <a:pPr>
                <a:defRPr/>
              </a:pPr>
              <a:t>‹#›</a:t>
            </a:fld>
            <a:endParaRPr lang="en-GB" altLang="fa-IR">
              <a:cs typeface="Arial" panose="020B0604020202020204" pitchFamily="34" charset="0"/>
            </a:endParaRPr>
          </a:p>
        </p:txBody>
      </p:sp>
    </p:spTree>
    <p:extLst>
      <p:ext uri="{BB962C8B-B14F-4D97-AF65-F5344CB8AC3E}">
        <p14:creationId xmlns:p14="http://schemas.microsoft.com/office/powerpoint/2010/main" val="3050412376"/>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1.pn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image" Target="../media/image4.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image" Target="../media/image3.png"/><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theme" Target="../theme/theme4.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theme" Target="../theme/theme5.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1"/>
            </a:gs>
          </a:gsLst>
          <a:lin ang="27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6CA5C11-9110-487E-B3CE-916C5369CE96}"/>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fa-IR"/>
              <a:t>Click to edit Master title style</a:t>
            </a:r>
          </a:p>
        </p:txBody>
      </p:sp>
      <p:sp>
        <p:nvSpPr>
          <p:cNvPr id="1027" name="Rectangle 3">
            <a:extLst>
              <a:ext uri="{FF2B5EF4-FFF2-40B4-BE49-F238E27FC236}">
                <a16:creationId xmlns:a16="http://schemas.microsoft.com/office/drawing/2014/main" id="{B7998531-00F7-412E-8E4E-92442D98465B}"/>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fa-IR"/>
              <a:t>Click to edit Master text styles</a:t>
            </a:r>
          </a:p>
          <a:p>
            <a:pPr lvl="1"/>
            <a:r>
              <a:rPr lang="en-GB" altLang="fa-IR"/>
              <a:t>Second level</a:t>
            </a:r>
          </a:p>
          <a:p>
            <a:pPr lvl="2"/>
            <a:r>
              <a:rPr lang="en-GB" altLang="fa-IR"/>
              <a:t>Third level</a:t>
            </a:r>
          </a:p>
          <a:p>
            <a:pPr lvl="3"/>
            <a:r>
              <a:rPr lang="en-GB" altLang="fa-IR"/>
              <a:t>Fourth level</a:t>
            </a:r>
          </a:p>
          <a:p>
            <a:pPr lvl="4"/>
            <a:r>
              <a:rPr lang="en-GB" altLang="fa-IR"/>
              <a:t>Fifth level</a:t>
            </a:r>
          </a:p>
        </p:txBody>
      </p:sp>
      <p:sp>
        <p:nvSpPr>
          <p:cNvPr id="102404" name="Rectangle 4">
            <a:extLst>
              <a:ext uri="{FF2B5EF4-FFF2-40B4-BE49-F238E27FC236}">
                <a16:creationId xmlns:a16="http://schemas.microsoft.com/office/drawing/2014/main" id="{66609F96-0B62-4F3F-B047-19D5851718CF}"/>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cs typeface="Arial" pitchFamily="34" charset="0"/>
              </a:defRPr>
            </a:lvl1pPr>
          </a:lstStyle>
          <a:p>
            <a:pPr>
              <a:defRPr/>
            </a:pPr>
            <a:endParaRPr lang="en-GB"/>
          </a:p>
        </p:txBody>
      </p:sp>
      <p:sp>
        <p:nvSpPr>
          <p:cNvPr id="102405" name="Rectangle 5">
            <a:extLst>
              <a:ext uri="{FF2B5EF4-FFF2-40B4-BE49-F238E27FC236}">
                <a16:creationId xmlns:a16="http://schemas.microsoft.com/office/drawing/2014/main" id="{A6B95BEE-43F0-4FD6-96B4-D0C4D10B7ADB}"/>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cs typeface="Arial" pitchFamily="34" charset="0"/>
              </a:defRPr>
            </a:lvl1pPr>
          </a:lstStyle>
          <a:p>
            <a:pPr>
              <a:defRPr/>
            </a:pPr>
            <a:endParaRPr lang="en-GB"/>
          </a:p>
        </p:txBody>
      </p:sp>
      <p:sp>
        <p:nvSpPr>
          <p:cNvPr id="102406" name="Rectangle 6">
            <a:extLst>
              <a:ext uri="{FF2B5EF4-FFF2-40B4-BE49-F238E27FC236}">
                <a16:creationId xmlns:a16="http://schemas.microsoft.com/office/drawing/2014/main" id="{CD177FB0-44CA-44C5-894E-23A546ECCE88}"/>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cs typeface="Times New Roman" panose="02020603050405020304" pitchFamily="18" charset="0"/>
              </a:defRPr>
            </a:lvl1pPr>
          </a:lstStyle>
          <a:p>
            <a:pPr>
              <a:defRPr/>
            </a:pPr>
            <a:fld id="{CB598576-120A-49F7-ABFF-BD248E0824B7}" type="slidenum">
              <a:rPr lang="fa-IR" altLang="fa-IR"/>
              <a:pPr>
                <a:defRPr/>
              </a:pPr>
              <a:t>‹#›</a:t>
            </a:fld>
            <a:endParaRPr lang="en-GB" altLang="fa-IR"/>
          </a:p>
        </p:txBody>
      </p:sp>
    </p:spTree>
  </p:cSld>
  <p:clrMap bg1="lt1" tx1="dk1" bg2="lt2" tx2="dk2" accent1="accent1" accent2="accent2" accent3="accent3" accent4="accent4" accent5="accent5" accent6="accent6" hlink="hlink" folHlink="folHlink"/>
  <p:sldLayoutIdLst>
    <p:sldLayoutId id="2147484023" r:id="rId1"/>
    <p:sldLayoutId id="2147484024" r:id="rId2"/>
    <p:sldLayoutId id="2147484025" r:id="rId3"/>
    <p:sldLayoutId id="2147484026" r:id="rId4"/>
    <p:sldLayoutId id="2147484027" r:id="rId5"/>
    <p:sldLayoutId id="2147484028" r:id="rId6"/>
    <p:sldLayoutId id="2147484029" r:id="rId7"/>
    <p:sldLayoutId id="2147484030" r:id="rId8"/>
    <p:sldLayoutId id="2147484031" r:id="rId9"/>
    <p:sldLayoutId id="2147484032" r:id="rId10"/>
  </p:sldLayoutIdLst>
  <p:transition spd="slow">
    <p:fade/>
  </p:transition>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imes New Roman" pitchFamily="18" charset="0"/>
          <a:cs typeface="Arial" pitchFamily="34" charset="0"/>
        </a:defRPr>
      </a:lvl2pPr>
      <a:lvl3pPr algn="ctr" rtl="1" eaLnBrk="0" fontAlgn="base" hangingPunct="0">
        <a:spcBef>
          <a:spcPct val="0"/>
        </a:spcBef>
        <a:spcAft>
          <a:spcPct val="0"/>
        </a:spcAft>
        <a:defRPr sz="4400">
          <a:solidFill>
            <a:schemeClr val="tx2"/>
          </a:solidFill>
          <a:latin typeface="Times New Roman" pitchFamily="18" charset="0"/>
          <a:cs typeface="Arial" pitchFamily="34" charset="0"/>
        </a:defRPr>
      </a:lvl3pPr>
      <a:lvl4pPr algn="ctr" rtl="1" eaLnBrk="0" fontAlgn="base" hangingPunct="0">
        <a:spcBef>
          <a:spcPct val="0"/>
        </a:spcBef>
        <a:spcAft>
          <a:spcPct val="0"/>
        </a:spcAft>
        <a:defRPr sz="4400">
          <a:solidFill>
            <a:schemeClr val="tx2"/>
          </a:solidFill>
          <a:latin typeface="Times New Roman" pitchFamily="18" charset="0"/>
          <a:cs typeface="Arial" pitchFamily="34" charset="0"/>
        </a:defRPr>
      </a:lvl4pPr>
      <a:lvl5pPr algn="ctr" rtl="1" eaLnBrk="0" fontAlgn="base" hangingPunct="0">
        <a:spcBef>
          <a:spcPct val="0"/>
        </a:spcBef>
        <a:spcAft>
          <a:spcPct val="0"/>
        </a:spcAft>
        <a:defRPr sz="4400">
          <a:solidFill>
            <a:schemeClr val="tx2"/>
          </a:solidFill>
          <a:latin typeface="Times New Roman" pitchFamily="18" charset="0"/>
          <a:cs typeface="Arial" pitchFamily="34" charset="0"/>
        </a:defRPr>
      </a:lvl5pPr>
      <a:lvl6pPr marL="457200" algn="ctr" rtl="1" fontAlgn="base">
        <a:spcBef>
          <a:spcPct val="0"/>
        </a:spcBef>
        <a:spcAft>
          <a:spcPct val="0"/>
        </a:spcAft>
        <a:defRPr sz="4400">
          <a:solidFill>
            <a:schemeClr val="tx2"/>
          </a:solidFill>
          <a:latin typeface="Times New Roman" pitchFamily="18" charset="0"/>
          <a:cs typeface="Arial" pitchFamily="34" charset="0"/>
        </a:defRPr>
      </a:lvl6pPr>
      <a:lvl7pPr marL="914400" algn="ctr" rtl="1" fontAlgn="base">
        <a:spcBef>
          <a:spcPct val="0"/>
        </a:spcBef>
        <a:spcAft>
          <a:spcPct val="0"/>
        </a:spcAft>
        <a:defRPr sz="4400">
          <a:solidFill>
            <a:schemeClr val="tx2"/>
          </a:solidFill>
          <a:latin typeface="Times New Roman" pitchFamily="18" charset="0"/>
          <a:cs typeface="Arial" pitchFamily="34" charset="0"/>
        </a:defRPr>
      </a:lvl7pPr>
      <a:lvl8pPr marL="1371600" algn="ctr" rtl="1" fontAlgn="base">
        <a:spcBef>
          <a:spcPct val="0"/>
        </a:spcBef>
        <a:spcAft>
          <a:spcPct val="0"/>
        </a:spcAft>
        <a:defRPr sz="4400">
          <a:solidFill>
            <a:schemeClr val="tx2"/>
          </a:solidFill>
          <a:latin typeface="Times New Roman" pitchFamily="18" charset="0"/>
          <a:cs typeface="Arial" pitchFamily="34" charset="0"/>
        </a:defRPr>
      </a:lvl8pPr>
      <a:lvl9pPr marL="1828800" algn="ctr" rtl="1" fontAlgn="base">
        <a:spcBef>
          <a:spcPct val="0"/>
        </a:spcBef>
        <a:spcAft>
          <a:spcPct val="0"/>
        </a:spcAft>
        <a:defRPr sz="4400">
          <a:solidFill>
            <a:schemeClr val="tx2"/>
          </a:solidFill>
          <a:latin typeface="Times New Roman" pitchFamily="18"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FD8E8C59-07EC-4B2B-A09D-838E567D2645}"/>
              </a:ext>
            </a:extLst>
          </p:cNvPr>
          <p:cNvGrpSpPr>
            <a:grpSpLocks/>
          </p:cNvGrpSpPr>
          <p:nvPr/>
        </p:nvGrpSpPr>
        <p:grpSpPr bwMode="auto">
          <a:xfrm>
            <a:off x="0" y="0"/>
            <a:ext cx="1573213" cy="6858000"/>
            <a:chOff x="0" y="0"/>
            <a:chExt cx="991" cy="4320"/>
          </a:xfrm>
        </p:grpSpPr>
        <p:sp>
          <p:nvSpPr>
            <p:cNvPr id="2056" name="Rectangle 3">
              <a:extLst>
                <a:ext uri="{FF2B5EF4-FFF2-40B4-BE49-F238E27FC236}">
                  <a16:creationId xmlns:a16="http://schemas.microsoft.com/office/drawing/2014/main" id="{5AFBD9EA-77E8-4824-890D-0277A2B3E5C8}"/>
                </a:ext>
              </a:extLst>
            </p:cNvPr>
            <p:cNvSpPr>
              <a:spLocks noChangeArrowheads="1"/>
            </p:cNvSpPr>
            <p:nvPr/>
          </p:nvSpPr>
          <p:spPr bwMode="auto">
            <a:xfrm>
              <a:off x="799" y="1"/>
              <a:ext cx="192" cy="4319"/>
            </a:xfrm>
            <a:prstGeom prst="rect">
              <a:avLst/>
            </a:prstGeom>
            <a:gradFill rotWithShape="0">
              <a:gsLst>
                <a:gs pos="0">
                  <a:schemeClr val="bg2"/>
                </a:gs>
                <a:gs pos="100000">
                  <a:schemeClr val="bg1"/>
                </a:gs>
              </a:gsLst>
              <a:lin ang="0" scaled="1"/>
            </a:gradFill>
            <a:ln>
              <a:noFill/>
            </a:ln>
          </p:spPr>
          <p:txBody>
            <a:bodyPr/>
            <a:lstStyle>
              <a:lvl1pPr>
                <a:defRPr>
                  <a:solidFill>
                    <a:schemeClr val="tx1"/>
                  </a:solidFill>
                  <a:latin typeface="Times New Roman" panose="02020603050405020304" pitchFamily="18" charset="0"/>
                  <a:cs typeface="Arial" panose="020B0604020202020204" pitchFamily="34" charset="0"/>
                </a:defRPr>
              </a:lvl1pPr>
              <a:lvl2pPr marL="742950" indent="-285750">
                <a:defRPr>
                  <a:solidFill>
                    <a:schemeClr val="tx1"/>
                  </a:solidFill>
                  <a:latin typeface="Times New Roman" panose="02020603050405020304" pitchFamily="18" charset="0"/>
                  <a:cs typeface="Arial" panose="020B0604020202020204" pitchFamily="34" charset="0"/>
                </a:defRPr>
              </a:lvl2pPr>
              <a:lvl3pPr marL="1143000" indent="-228600">
                <a:defRPr>
                  <a:solidFill>
                    <a:schemeClr val="tx1"/>
                  </a:solidFill>
                  <a:latin typeface="Times New Roman" panose="02020603050405020304" pitchFamily="18" charset="0"/>
                  <a:cs typeface="Arial" panose="020B0604020202020204" pitchFamily="34" charset="0"/>
                </a:defRPr>
              </a:lvl3pPr>
              <a:lvl4pPr marL="1600200" indent="-228600">
                <a:defRPr>
                  <a:solidFill>
                    <a:schemeClr val="tx1"/>
                  </a:solidFill>
                  <a:latin typeface="Times New Roman" panose="02020603050405020304" pitchFamily="18" charset="0"/>
                  <a:cs typeface="Arial" panose="020B0604020202020204" pitchFamily="34" charset="0"/>
                </a:defRPr>
              </a:lvl4pPr>
              <a:lvl5pPr marL="2057400" indent="-22860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defRPr/>
              </a:pPr>
              <a:endParaRPr lang="en-US" altLang="en-US"/>
            </a:p>
          </p:txBody>
        </p:sp>
        <p:pic>
          <p:nvPicPr>
            <p:cNvPr id="2057" name="Picture 4">
              <a:extLst>
                <a:ext uri="{FF2B5EF4-FFF2-40B4-BE49-F238E27FC236}">
                  <a16:creationId xmlns:a16="http://schemas.microsoft.com/office/drawing/2014/main" id="{BC8E2199-BE6C-4005-A5A3-B4D275A6D708}"/>
                </a:ext>
              </a:extLst>
            </p:cNvPr>
            <p:cNvPicPr>
              <a:picLocks noChangeArrowheads="1"/>
            </p:cNvPicPr>
            <p:nvPr/>
          </p:nvPicPr>
          <p:blipFill>
            <a:blip r:embed="rId13">
              <a:extLst>
                <a:ext uri="{28A0092B-C50C-407E-A947-70E740481C1C}">
                  <a14:useLocalDpi xmlns:a14="http://schemas.microsoft.com/office/drawing/2010/main" val="0"/>
                </a:ext>
              </a:extLst>
            </a:blip>
            <a:srcRect l="8099"/>
            <a:stretch>
              <a:fillRect/>
            </a:stretch>
          </p:blipFill>
          <p:spPr bwMode="auto">
            <a:xfrm>
              <a:off x="0" y="0"/>
              <a:ext cx="794"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51" name="Rectangle 5">
            <a:extLst>
              <a:ext uri="{FF2B5EF4-FFF2-40B4-BE49-F238E27FC236}">
                <a16:creationId xmlns:a16="http://schemas.microsoft.com/office/drawing/2014/main" id="{12606C13-905A-45B4-9FA5-FE5C9F3B063D}"/>
              </a:ext>
            </a:extLst>
          </p:cNvPr>
          <p:cNvSpPr>
            <a:spLocks noGrp="1" noChangeArrowheads="1"/>
          </p:cNvSpPr>
          <p:nvPr>
            <p:ph type="title"/>
          </p:nvPr>
        </p:nvSpPr>
        <p:spPr bwMode="auto">
          <a:xfrm>
            <a:off x="1371600" y="533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fa-IR"/>
              <a:t>Click to edit Master title style</a:t>
            </a:r>
          </a:p>
        </p:txBody>
      </p:sp>
      <p:sp>
        <p:nvSpPr>
          <p:cNvPr id="2052" name="Rectangle 6">
            <a:extLst>
              <a:ext uri="{FF2B5EF4-FFF2-40B4-BE49-F238E27FC236}">
                <a16:creationId xmlns:a16="http://schemas.microsoft.com/office/drawing/2014/main" id="{2CD1FFE5-03DD-4D83-B8CE-EDCE6263FD0D}"/>
              </a:ext>
            </a:extLst>
          </p:cNvPr>
          <p:cNvSpPr>
            <a:spLocks noGrp="1" noChangeArrowheads="1"/>
          </p:cNvSpPr>
          <p:nvPr>
            <p:ph type="body" idx="1"/>
          </p:nvPr>
        </p:nvSpPr>
        <p:spPr bwMode="auto">
          <a:xfrm>
            <a:off x="13716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1" compatLnSpc="1">
            <a:prstTxWarp prst="textNoShape">
              <a:avLst/>
            </a:prstTxWarp>
          </a:bodyPr>
          <a:lstStyle/>
          <a:p>
            <a:pPr lvl="0"/>
            <a:r>
              <a:rPr lang="en-US" altLang="fa-IR"/>
              <a:t>Click to edit Master text styles</a:t>
            </a:r>
          </a:p>
          <a:p>
            <a:pPr lvl="1"/>
            <a:r>
              <a:rPr lang="en-US" altLang="fa-IR"/>
              <a:t>Second level</a:t>
            </a:r>
          </a:p>
          <a:p>
            <a:pPr lvl="2"/>
            <a:r>
              <a:rPr lang="en-US" altLang="fa-IR"/>
              <a:t>Third level</a:t>
            </a:r>
          </a:p>
          <a:p>
            <a:pPr lvl="3"/>
            <a:r>
              <a:rPr lang="en-US" altLang="fa-IR"/>
              <a:t>Fourth level</a:t>
            </a:r>
          </a:p>
          <a:p>
            <a:pPr lvl="4"/>
            <a:r>
              <a:rPr lang="en-US" altLang="fa-IR"/>
              <a:t>Fifth level</a:t>
            </a:r>
          </a:p>
        </p:txBody>
      </p:sp>
      <p:sp>
        <p:nvSpPr>
          <p:cNvPr id="151559" name="Rectangle 7">
            <a:extLst>
              <a:ext uri="{FF2B5EF4-FFF2-40B4-BE49-F238E27FC236}">
                <a16:creationId xmlns:a16="http://schemas.microsoft.com/office/drawing/2014/main" id="{0A9B666F-8602-4AC4-B441-EBA13A61E07A}"/>
              </a:ext>
            </a:extLst>
          </p:cNvPr>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spcBef>
                <a:spcPct val="50000"/>
              </a:spcBef>
              <a:defRPr sz="1400">
                <a:cs typeface="Arial" pitchFamily="34" charset="0"/>
              </a:defRPr>
            </a:lvl1pPr>
          </a:lstStyle>
          <a:p>
            <a:pPr>
              <a:defRPr/>
            </a:pPr>
            <a:endParaRPr lang="en-US"/>
          </a:p>
        </p:txBody>
      </p:sp>
      <p:sp>
        <p:nvSpPr>
          <p:cNvPr id="151560" name="Rectangle 8">
            <a:extLst>
              <a:ext uri="{FF2B5EF4-FFF2-40B4-BE49-F238E27FC236}">
                <a16:creationId xmlns:a16="http://schemas.microsoft.com/office/drawing/2014/main" id="{08A1BEAC-EAF3-40B7-852E-14F98626FB0D}"/>
              </a:ext>
            </a:extLst>
          </p:cNvPr>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eaLnBrk="0" hangingPunct="0">
              <a:spcBef>
                <a:spcPct val="50000"/>
              </a:spcBef>
              <a:defRPr sz="1400">
                <a:cs typeface="Arial" pitchFamily="34" charset="0"/>
              </a:defRPr>
            </a:lvl1pPr>
          </a:lstStyle>
          <a:p>
            <a:pPr>
              <a:defRPr/>
            </a:pPr>
            <a:endParaRPr lang="en-US"/>
          </a:p>
        </p:txBody>
      </p:sp>
      <p:sp>
        <p:nvSpPr>
          <p:cNvPr id="151561" name="Rectangle 9">
            <a:extLst>
              <a:ext uri="{FF2B5EF4-FFF2-40B4-BE49-F238E27FC236}">
                <a16:creationId xmlns:a16="http://schemas.microsoft.com/office/drawing/2014/main" id="{36E092F2-44AA-4D98-9B3B-D8359051A9CA}"/>
              </a:ext>
            </a:extLst>
          </p:cNvPr>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smtClean="0"/>
            </a:lvl1pPr>
          </a:lstStyle>
          <a:p>
            <a:pPr>
              <a:defRPr/>
            </a:pPr>
            <a:fld id="{8E4C25CA-F9B2-454E-A88B-105B0D58AF5F}" type="slidenum">
              <a:rPr lang="fa-IR" altLang="fa-IR"/>
              <a:pPr>
                <a:defRPr/>
              </a:pPr>
              <a:t>‹#›</a:t>
            </a:fld>
            <a:endParaRPr lang="en-US" altLang="fa-IR"/>
          </a:p>
        </p:txBody>
      </p:sp>
    </p:spTree>
  </p:cSld>
  <p:clrMap bg1="dk2" tx1="lt1" bg2="dk1" tx2="lt2" accent1="accent1" accent2="accent2" accent3="accent3" accent4="accent4" accent5="accent5" accent6="accent6" hlink="hlink" folHlink="folHlink"/>
  <p:sldLayoutIdLst>
    <p:sldLayoutId id="2147484033"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Lst>
  <p:txStyles>
    <p:titleStyle>
      <a:lvl1pPr algn="ctr" rtl="1" eaLnBrk="0" fontAlgn="base" hangingPunct="0">
        <a:spcBef>
          <a:spcPct val="0"/>
        </a:spcBef>
        <a:spcAft>
          <a:spcPct val="0"/>
        </a:spcAft>
        <a:defRPr kumimoji="1" sz="4400">
          <a:solidFill>
            <a:schemeClr val="tx2"/>
          </a:solidFill>
          <a:latin typeface="+mj-lt"/>
          <a:ea typeface="+mj-ea"/>
          <a:cs typeface="+mj-cs"/>
        </a:defRPr>
      </a:lvl1pPr>
      <a:lvl2pPr algn="ctr" rtl="1" eaLnBrk="0" fontAlgn="base" hangingPunct="0">
        <a:spcBef>
          <a:spcPct val="0"/>
        </a:spcBef>
        <a:spcAft>
          <a:spcPct val="0"/>
        </a:spcAft>
        <a:defRPr kumimoji="1" sz="4400">
          <a:solidFill>
            <a:schemeClr val="tx2"/>
          </a:solidFill>
          <a:latin typeface="Times New Roman" pitchFamily="18" charset="0"/>
          <a:cs typeface="Arial" pitchFamily="34" charset="0"/>
        </a:defRPr>
      </a:lvl2pPr>
      <a:lvl3pPr algn="ctr" rtl="1" eaLnBrk="0" fontAlgn="base" hangingPunct="0">
        <a:spcBef>
          <a:spcPct val="0"/>
        </a:spcBef>
        <a:spcAft>
          <a:spcPct val="0"/>
        </a:spcAft>
        <a:defRPr kumimoji="1" sz="4400">
          <a:solidFill>
            <a:schemeClr val="tx2"/>
          </a:solidFill>
          <a:latin typeface="Times New Roman" pitchFamily="18" charset="0"/>
          <a:cs typeface="Arial" pitchFamily="34" charset="0"/>
        </a:defRPr>
      </a:lvl3pPr>
      <a:lvl4pPr algn="ctr" rtl="1" eaLnBrk="0" fontAlgn="base" hangingPunct="0">
        <a:spcBef>
          <a:spcPct val="0"/>
        </a:spcBef>
        <a:spcAft>
          <a:spcPct val="0"/>
        </a:spcAft>
        <a:defRPr kumimoji="1" sz="4400">
          <a:solidFill>
            <a:schemeClr val="tx2"/>
          </a:solidFill>
          <a:latin typeface="Times New Roman" pitchFamily="18" charset="0"/>
          <a:cs typeface="Arial" pitchFamily="34" charset="0"/>
        </a:defRPr>
      </a:lvl4pPr>
      <a:lvl5pPr algn="ctr" rtl="1" eaLnBrk="0" fontAlgn="base" hangingPunct="0">
        <a:spcBef>
          <a:spcPct val="0"/>
        </a:spcBef>
        <a:spcAft>
          <a:spcPct val="0"/>
        </a:spcAft>
        <a:defRPr kumimoji="1" sz="4400">
          <a:solidFill>
            <a:schemeClr val="tx2"/>
          </a:solidFill>
          <a:latin typeface="Times New Roman" pitchFamily="18" charset="0"/>
          <a:cs typeface="Arial" pitchFamily="34" charset="0"/>
        </a:defRPr>
      </a:lvl5pPr>
      <a:lvl6pPr marL="457200" algn="ctr" rtl="1" fontAlgn="base">
        <a:spcBef>
          <a:spcPct val="0"/>
        </a:spcBef>
        <a:spcAft>
          <a:spcPct val="0"/>
        </a:spcAft>
        <a:defRPr kumimoji="1" sz="4400">
          <a:solidFill>
            <a:schemeClr val="tx2"/>
          </a:solidFill>
          <a:latin typeface="Times New Roman" pitchFamily="18" charset="0"/>
          <a:cs typeface="Arial" pitchFamily="34" charset="0"/>
        </a:defRPr>
      </a:lvl6pPr>
      <a:lvl7pPr marL="914400" algn="ctr" rtl="1" fontAlgn="base">
        <a:spcBef>
          <a:spcPct val="0"/>
        </a:spcBef>
        <a:spcAft>
          <a:spcPct val="0"/>
        </a:spcAft>
        <a:defRPr kumimoji="1" sz="4400">
          <a:solidFill>
            <a:schemeClr val="tx2"/>
          </a:solidFill>
          <a:latin typeface="Times New Roman" pitchFamily="18" charset="0"/>
          <a:cs typeface="Arial" pitchFamily="34" charset="0"/>
        </a:defRPr>
      </a:lvl7pPr>
      <a:lvl8pPr marL="1371600" algn="ctr" rtl="1" fontAlgn="base">
        <a:spcBef>
          <a:spcPct val="0"/>
        </a:spcBef>
        <a:spcAft>
          <a:spcPct val="0"/>
        </a:spcAft>
        <a:defRPr kumimoji="1" sz="4400">
          <a:solidFill>
            <a:schemeClr val="tx2"/>
          </a:solidFill>
          <a:latin typeface="Times New Roman" pitchFamily="18" charset="0"/>
          <a:cs typeface="Arial" pitchFamily="34" charset="0"/>
        </a:defRPr>
      </a:lvl8pPr>
      <a:lvl9pPr marL="1828800" algn="ctr" rtl="1" fontAlgn="base">
        <a:spcBef>
          <a:spcPct val="0"/>
        </a:spcBef>
        <a:spcAft>
          <a:spcPct val="0"/>
        </a:spcAft>
        <a:defRPr kumimoji="1" sz="4400">
          <a:solidFill>
            <a:schemeClr val="tx2"/>
          </a:solidFill>
          <a:latin typeface="Times New Roman" pitchFamily="18" charset="0"/>
          <a:cs typeface="Arial" pitchFamily="34" charset="0"/>
        </a:defRPr>
      </a:lvl9pPr>
    </p:titleStyle>
    <p:bodyStyle>
      <a:lvl1pPr marL="342900" indent="-342900" algn="r" rtl="1" eaLnBrk="0" fontAlgn="base" hangingPunct="0">
        <a:spcBef>
          <a:spcPct val="20000"/>
        </a:spcBef>
        <a:spcAft>
          <a:spcPct val="0"/>
        </a:spcAft>
        <a:buClr>
          <a:schemeClr val="tx2"/>
        </a:buClr>
        <a:buChar char="•"/>
        <a:defRPr kumimoji="1"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kumimoji="1" sz="2800">
          <a:solidFill>
            <a:schemeClr val="tx1"/>
          </a:solidFill>
          <a:latin typeface="+mn-lt"/>
          <a:cs typeface="+mn-cs"/>
        </a:defRPr>
      </a:lvl2pPr>
      <a:lvl3pPr marL="1143000" indent="-228600" algn="r" rtl="1" eaLnBrk="0" fontAlgn="base" hangingPunct="0">
        <a:spcBef>
          <a:spcPct val="20000"/>
        </a:spcBef>
        <a:spcAft>
          <a:spcPct val="0"/>
        </a:spcAft>
        <a:buChar char="•"/>
        <a:defRPr kumimoji="1" sz="2400">
          <a:solidFill>
            <a:schemeClr val="tx1"/>
          </a:solidFill>
          <a:latin typeface="+mn-lt"/>
          <a:cs typeface="+mn-cs"/>
        </a:defRPr>
      </a:lvl3pPr>
      <a:lvl4pPr marL="1600200" indent="-228600" algn="r" rtl="1" eaLnBrk="0" fontAlgn="base" hangingPunct="0">
        <a:spcBef>
          <a:spcPct val="20000"/>
        </a:spcBef>
        <a:spcAft>
          <a:spcPct val="0"/>
        </a:spcAft>
        <a:buChar char="•"/>
        <a:defRPr kumimoji="1" sz="2000">
          <a:solidFill>
            <a:schemeClr val="tx1"/>
          </a:solidFill>
          <a:latin typeface="+mn-lt"/>
          <a:cs typeface="+mn-cs"/>
        </a:defRPr>
      </a:lvl4pPr>
      <a:lvl5pPr marL="2057400" indent="-228600" algn="r" rtl="1" eaLnBrk="0" fontAlgn="base" hangingPunct="0">
        <a:spcBef>
          <a:spcPct val="20000"/>
        </a:spcBef>
        <a:spcAft>
          <a:spcPct val="0"/>
        </a:spcAft>
        <a:buChar char="•"/>
        <a:defRPr kumimoji="1" sz="2000">
          <a:solidFill>
            <a:schemeClr val="tx1"/>
          </a:solidFill>
          <a:latin typeface="+mn-lt"/>
          <a:cs typeface="+mn-cs"/>
        </a:defRPr>
      </a:lvl5pPr>
      <a:lvl6pPr marL="2514600" indent="-228600" algn="r" rtl="1" fontAlgn="base">
        <a:spcBef>
          <a:spcPct val="20000"/>
        </a:spcBef>
        <a:spcAft>
          <a:spcPct val="0"/>
        </a:spcAft>
        <a:buChar char="•"/>
        <a:defRPr kumimoji="1" sz="2000">
          <a:solidFill>
            <a:schemeClr val="tx1"/>
          </a:solidFill>
          <a:latin typeface="+mn-lt"/>
          <a:cs typeface="+mn-cs"/>
        </a:defRPr>
      </a:lvl6pPr>
      <a:lvl7pPr marL="2971800" indent="-228600" algn="r" rtl="1" fontAlgn="base">
        <a:spcBef>
          <a:spcPct val="20000"/>
        </a:spcBef>
        <a:spcAft>
          <a:spcPct val="0"/>
        </a:spcAft>
        <a:buChar char="•"/>
        <a:defRPr kumimoji="1" sz="2000">
          <a:solidFill>
            <a:schemeClr val="tx1"/>
          </a:solidFill>
          <a:latin typeface="+mn-lt"/>
          <a:cs typeface="+mn-cs"/>
        </a:defRPr>
      </a:lvl7pPr>
      <a:lvl8pPr marL="3429000" indent="-228600" algn="r" rtl="1" fontAlgn="base">
        <a:spcBef>
          <a:spcPct val="20000"/>
        </a:spcBef>
        <a:spcAft>
          <a:spcPct val="0"/>
        </a:spcAft>
        <a:buChar char="•"/>
        <a:defRPr kumimoji="1" sz="2000">
          <a:solidFill>
            <a:schemeClr val="tx1"/>
          </a:solidFill>
          <a:latin typeface="+mn-lt"/>
          <a:cs typeface="+mn-cs"/>
        </a:defRPr>
      </a:lvl8pPr>
      <a:lvl9pPr marL="3886200" indent="-228600" algn="r" rtl="1" fontAlgn="base">
        <a:spcBef>
          <a:spcPct val="20000"/>
        </a:spcBef>
        <a:spcAft>
          <a:spcPct val="0"/>
        </a:spcAft>
        <a:buChar char="•"/>
        <a:defRPr kumimoji="1"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1"/>
            </a:gs>
          </a:gsLst>
          <a:lin ang="2700000" scaled="1"/>
        </a:gra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C3F2941-2EA7-4BF6-9B30-44B28D083026}"/>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fa-IR"/>
              <a:t>Click to edit Master title style</a:t>
            </a:r>
          </a:p>
        </p:txBody>
      </p:sp>
      <p:sp>
        <p:nvSpPr>
          <p:cNvPr id="3075" name="Rectangle 3">
            <a:extLst>
              <a:ext uri="{FF2B5EF4-FFF2-40B4-BE49-F238E27FC236}">
                <a16:creationId xmlns:a16="http://schemas.microsoft.com/office/drawing/2014/main" id="{F2D318F5-848B-42CB-92B0-B8498E79AB3F}"/>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fa-IR"/>
              <a:t>Click to edit Master text styles</a:t>
            </a:r>
          </a:p>
          <a:p>
            <a:pPr lvl="1"/>
            <a:r>
              <a:rPr lang="en-GB" altLang="fa-IR"/>
              <a:t>Second level</a:t>
            </a:r>
          </a:p>
          <a:p>
            <a:pPr lvl="2"/>
            <a:r>
              <a:rPr lang="en-GB" altLang="fa-IR"/>
              <a:t>Third level</a:t>
            </a:r>
          </a:p>
          <a:p>
            <a:pPr lvl="3"/>
            <a:r>
              <a:rPr lang="en-GB" altLang="fa-IR"/>
              <a:t>Fourth level</a:t>
            </a:r>
          </a:p>
          <a:p>
            <a:pPr lvl="4"/>
            <a:r>
              <a:rPr lang="en-GB" altLang="fa-IR"/>
              <a:t>Fifth level</a:t>
            </a:r>
          </a:p>
        </p:txBody>
      </p:sp>
      <p:sp>
        <p:nvSpPr>
          <p:cNvPr id="157700" name="Rectangle 4">
            <a:extLst>
              <a:ext uri="{FF2B5EF4-FFF2-40B4-BE49-F238E27FC236}">
                <a16:creationId xmlns:a16="http://schemas.microsoft.com/office/drawing/2014/main" id="{24E89D4D-B3DB-4FBE-A841-A08EE3E6EB7F}"/>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cs typeface="Arial" pitchFamily="34" charset="0"/>
              </a:defRPr>
            </a:lvl1pPr>
          </a:lstStyle>
          <a:p>
            <a:pPr>
              <a:defRPr/>
            </a:pPr>
            <a:endParaRPr lang="en-GB"/>
          </a:p>
        </p:txBody>
      </p:sp>
      <p:sp>
        <p:nvSpPr>
          <p:cNvPr id="157701" name="Rectangle 5">
            <a:extLst>
              <a:ext uri="{FF2B5EF4-FFF2-40B4-BE49-F238E27FC236}">
                <a16:creationId xmlns:a16="http://schemas.microsoft.com/office/drawing/2014/main" id="{F7E4180F-15CC-4E95-874D-5A381A16E3D0}"/>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cs typeface="Arial" pitchFamily="34" charset="0"/>
              </a:defRPr>
            </a:lvl1pPr>
          </a:lstStyle>
          <a:p>
            <a:pPr>
              <a:defRPr/>
            </a:pPr>
            <a:endParaRPr lang="en-GB"/>
          </a:p>
        </p:txBody>
      </p:sp>
      <p:sp>
        <p:nvSpPr>
          <p:cNvPr id="157702" name="Rectangle 6">
            <a:extLst>
              <a:ext uri="{FF2B5EF4-FFF2-40B4-BE49-F238E27FC236}">
                <a16:creationId xmlns:a16="http://schemas.microsoft.com/office/drawing/2014/main" id="{0F16081B-9E3C-491F-A3AD-8C3C9853BA26}"/>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cs typeface="Times New Roman" panose="02020603050405020304" pitchFamily="18" charset="0"/>
              </a:defRPr>
            </a:lvl1pPr>
          </a:lstStyle>
          <a:p>
            <a:pPr>
              <a:defRPr/>
            </a:pPr>
            <a:fld id="{2827D492-75B0-48C9-9031-B1AA31F8FB86}" type="slidenum">
              <a:rPr lang="fa-IR" altLang="fa-IR"/>
              <a:pPr>
                <a:defRPr/>
              </a:pPr>
              <a:t>‹#›</a:t>
            </a:fld>
            <a:endParaRPr lang="en-GB" altLang="fa-IR"/>
          </a:p>
        </p:txBody>
      </p:sp>
    </p:spTree>
  </p:cSld>
  <p:clrMap bg1="lt1" tx1="dk1" bg2="lt2" tx2="dk2" accent1="accent1" accent2="accent2" accent3="accent3" accent4="accent4" accent5="accent5" accent6="accent6" hlink="hlink" folHlink="folHlink"/>
  <p:sldLayoutIdLst>
    <p:sldLayoutId id="2147484034" r:id="rId1"/>
    <p:sldLayoutId id="2147484035" r:id="rId2"/>
    <p:sldLayoutId id="2147484036" r:id="rId3"/>
    <p:sldLayoutId id="2147484037" r:id="rId4"/>
    <p:sldLayoutId id="2147484038" r:id="rId5"/>
    <p:sldLayoutId id="2147484039" r:id="rId6"/>
    <p:sldLayoutId id="2147484040" r:id="rId7"/>
    <p:sldLayoutId id="2147484041" r:id="rId8"/>
    <p:sldLayoutId id="2147484042" r:id="rId9"/>
    <p:sldLayoutId id="2147484043" r:id="rId10"/>
    <p:sldLayoutId id="2147484044" r:id="rId11"/>
  </p:sldLayoutIdLst>
  <p:transition spd="slow">
    <p:fade/>
  </p:transition>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imes New Roman" pitchFamily="18" charset="0"/>
          <a:cs typeface="Arial" pitchFamily="34" charset="0"/>
        </a:defRPr>
      </a:lvl2pPr>
      <a:lvl3pPr algn="ctr" rtl="1" eaLnBrk="0" fontAlgn="base" hangingPunct="0">
        <a:spcBef>
          <a:spcPct val="0"/>
        </a:spcBef>
        <a:spcAft>
          <a:spcPct val="0"/>
        </a:spcAft>
        <a:defRPr sz="4400">
          <a:solidFill>
            <a:schemeClr val="tx2"/>
          </a:solidFill>
          <a:latin typeface="Times New Roman" pitchFamily="18" charset="0"/>
          <a:cs typeface="Arial" pitchFamily="34" charset="0"/>
        </a:defRPr>
      </a:lvl3pPr>
      <a:lvl4pPr algn="ctr" rtl="1" eaLnBrk="0" fontAlgn="base" hangingPunct="0">
        <a:spcBef>
          <a:spcPct val="0"/>
        </a:spcBef>
        <a:spcAft>
          <a:spcPct val="0"/>
        </a:spcAft>
        <a:defRPr sz="4400">
          <a:solidFill>
            <a:schemeClr val="tx2"/>
          </a:solidFill>
          <a:latin typeface="Times New Roman" pitchFamily="18" charset="0"/>
          <a:cs typeface="Arial" pitchFamily="34" charset="0"/>
        </a:defRPr>
      </a:lvl4pPr>
      <a:lvl5pPr algn="ctr" rtl="1" eaLnBrk="0" fontAlgn="base" hangingPunct="0">
        <a:spcBef>
          <a:spcPct val="0"/>
        </a:spcBef>
        <a:spcAft>
          <a:spcPct val="0"/>
        </a:spcAft>
        <a:defRPr sz="4400">
          <a:solidFill>
            <a:schemeClr val="tx2"/>
          </a:solidFill>
          <a:latin typeface="Times New Roman" pitchFamily="18" charset="0"/>
          <a:cs typeface="Arial" pitchFamily="34" charset="0"/>
        </a:defRPr>
      </a:lvl5pPr>
      <a:lvl6pPr marL="457200" algn="ctr" rtl="1" fontAlgn="base">
        <a:spcBef>
          <a:spcPct val="0"/>
        </a:spcBef>
        <a:spcAft>
          <a:spcPct val="0"/>
        </a:spcAft>
        <a:defRPr sz="4400">
          <a:solidFill>
            <a:schemeClr val="tx2"/>
          </a:solidFill>
          <a:latin typeface="Times New Roman" pitchFamily="18" charset="0"/>
          <a:cs typeface="Arial" pitchFamily="34" charset="0"/>
        </a:defRPr>
      </a:lvl6pPr>
      <a:lvl7pPr marL="914400" algn="ctr" rtl="1" fontAlgn="base">
        <a:spcBef>
          <a:spcPct val="0"/>
        </a:spcBef>
        <a:spcAft>
          <a:spcPct val="0"/>
        </a:spcAft>
        <a:defRPr sz="4400">
          <a:solidFill>
            <a:schemeClr val="tx2"/>
          </a:solidFill>
          <a:latin typeface="Times New Roman" pitchFamily="18" charset="0"/>
          <a:cs typeface="Arial" pitchFamily="34" charset="0"/>
        </a:defRPr>
      </a:lvl7pPr>
      <a:lvl8pPr marL="1371600" algn="ctr" rtl="1" fontAlgn="base">
        <a:spcBef>
          <a:spcPct val="0"/>
        </a:spcBef>
        <a:spcAft>
          <a:spcPct val="0"/>
        </a:spcAft>
        <a:defRPr sz="4400">
          <a:solidFill>
            <a:schemeClr val="tx2"/>
          </a:solidFill>
          <a:latin typeface="Times New Roman" pitchFamily="18" charset="0"/>
          <a:cs typeface="Arial" pitchFamily="34" charset="0"/>
        </a:defRPr>
      </a:lvl8pPr>
      <a:lvl9pPr marL="1828800" algn="ctr" rtl="1" fontAlgn="base">
        <a:spcBef>
          <a:spcPct val="0"/>
        </a:spcBef>
        <a:spcAft>
          <a:spcPct val="0"/>
        </a:spcAft>
        <a:defRPr sz="4400">
          <a:solidFill>
            <a:schemeClr val="tx2"/>
          </a:solidFill>
          <a:latin typeface="Times New Roman" pitchFamily="18"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E0EFFF"/>
            </a:gs>
          </a:gsLst>
          <a:lin ang="5400000" scaled="1"/>
        </a:gra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AADBDA4-6BE4-434A-92CB-85A954D65FE0}"/>
              </a:ext>
            </a:extLst>
          </p:cNvPr>
          <p:cNvSpPr>
            <a:spLocks noGrp="1" noChangeArrowheads="1"/>
          </p:cNvSpPr>
          <p:nvPr>
            <p:ph type="title"/>
          </p:nvPr>
        </p:nvSpPr>
        <p:spPr bwMode="auto">
          <a:xfrm>
            <a:off x="685800" y="609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fa-IR"/>
              <a:t>Click to edit Master title style</a:t>
            </a:r>
          </a:p>
        </p:txBody>
      </p:sp>
      <p:sp>
        <p:nvSpPr>
          <p:cNvPr id="4099" name="Rectangle 3">
            <a:extLst>
              <a:ext uri="{FF2B5EF4-FFF2-40B4-BE49-F238E27FC236}">
                <a16:creationId xmlns:a16="http://schemas.microsoft.com/office/drawing/2014/main" id="{153239F0-F78D-495E-A38D-CF09E8D60E48}"/>
              </a:ext>
            </a:extLst>
          </p:cNvPr>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fa-IR"/>
              <a:t>Click to edit Master text styles</a:t>
            </a:r>
          </a:p>
          <a:p>
            <a:pPr lvl="1"/>
            <a:r>
              <a:rPr lang="en-GB" altLang="fa-IR"/>
              <a:t>Second level</a:t>
            </a:r>
          </a:p>
          <a:p>
            <a:pPr lvl="2"/>
            <a:r>
              <a:rPr lang="en-GB" altLang="fa-IR"/>
              <a:t>Third level</a:t>
            </a:r>
          </a:p>
          <a:p>
            <a:pPr lvl="3"/>
            <a:r>
              <a:rPr lang="en-GB" altLang="fa-IR"/>
              <a:t>Fourth level</a:t>
            </a:r>
          </a:p>
          <a:p>
            <a:pPr lvl="4"/>
            <a:r>
              <a:rPr lang="en-GB" altLang="fa-IR"/>
              <a:t>Fifth level</a:t>
            </a:r>
          </a:p>
        </p:txBody>
      </p:sp>
      <p:sp>
        <p:nvSpPr>
          <p:cNvPr id="173060" name="Rectangle 4">
            <a:extLst>
              <a:ext uri="{FF2B5EF4-FFF2-40B4-BE49-F238E27FC236}">
                <a16:creationId xmlns:a16="http://schemas.microsoft.com/office/drawing/2014/main" id="{5D0578B6-7162-4EF8-8023-3A9C71ECF0A5}"/>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cs typeface="Arial" pitchFamily="34" charset="0"/>
              </a:defRPr>
            </a:lvl1pPr>
          </a:lstStyle>
          <a:p>
            <a:pPr>
              <a:defRPr/>
            </a:pPr>
            <a:endParaRPr lang="en-GB"/>
          </a:p>
        </p:txBody>
      </p:sp>
      <p:sp>
        <p:nvSpPr>
          <p:cNvPr id="173061" name="Rectangle 5">
            <a:extLst>
              <a:ext uri="{FF2B5EF4-FFF2-40B4-BE49-F238E27FC236}">
                <a16:creationId xmlns:a16="http://schemas.microsoft.com/office/drawing/2014/main" id="{EA50C431-427E-40B1-B3B8-655A47376F2D}"/>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cs typeface="Times New Roman" panose="02020603050405020304" pitchFamily="18" charset="0"/>
              </a:defRPr>
            </a:lvl1pPr>
          </a:lstStyle>
          <a:p>
            <a:pPr>
              <a:defRPr/>
            </a:pPr>
            <a:fld id="{2A1BE409-C78F-48B4-8CB8-03B079B1A581}" type="slidenum">
              <a:rPr lang="fa-IR" altLang="fa-IR"/>
              <a:pPr>
                <a:defRPr/>
              </a:pPr>
              <a:t>‹#›</a:t>
            </a:fld>
            <a:endParaRPr lang="en-GB" altLang="fa-IR"/>
          </a:p>
        </p:txBody>
      </p:sp>
      <p:sp>
        <p:nvSpPr>
          <p:cNvPr id="4102" name="Rectangle 6">
            <a:extLst>
              <a:ext uri="{FF2B5EF4-FFF2-40B4-BE49-F238E27FC236}">
                <a16:creationId xmlns:a16="http://schemas.microsoft.com/office/drawing/2014/main" id="{1F7024C6-14BA-471F-A75F-C4F924D05657}"/>
              </a:ext>
            </a:extLst>
          </p:cNvPr>
          <p:cNvSpPr>
            <a:spLocks noChangeArrowheads="1"/>
          </p:cNvSpPr>
          <p:nvPr/>
        </p:nvSpPr>
        <p:spPr bwMode="auto">
          <a:xfrm>
            <a:off x="685800" y="1447800"/>
            <a:ext cx="7772400" cy="76200"/>
          </a:xfrm>
          <a:prstGeom prst="rect">
            <a:avLst/>
          </a:prstGeom>
          <a:gradFill rotWithShape="0">
            <a:gsLst>
              <a:gs pos="0">
                <a:srgbClr val="808080"/>
              </a:gs>
              <a:gs pos="100000">
                <a:schemeClr val="hlink"/>
              </a:gs>
            </a:gsLst>
            <a:lin ang="0" scaled="1"/>
          </a:gradFill>
          <a:ln>
            <a:noFill/>
          </a:ln>
        </p:spPr>
        <p:txBody>
          <a:bodyPr wrap="none" anchor="ctr"/>
          <a:lstStyle>
            <a:lvl1pPr>
              <a:defRPr>
                <a:solidFill>
                  <a:schemeClr val="tx1"/>
                </a:solidFill>
                <a:latin typeface="Times New Roman" panose="02020603050405020304" pitchFamily="18" charset="0"/>
                <a:cs typeface="Arial" panose="020B0604020202020204" pitchFamily="34" charset="0"/>
              </a:defRPr>
            </a:lvl1pPr>
            <a:lvl2pPr marL="742950" indent="-285750">
              <a:defRPr>
                <a:solidFill>
                  <a:schemeClr val="tx1"/>
                </a:solidFill>
                <a:latin typeface="Times New Roman" panose="02020603050405020304" pitchFamily="18" charset="0"/>
                <a:cs typeface="Arial" panose="020B0604020202020204" pitchFamily="34" charset="0"/>
              </a:defRPr>
            </a:lvl2pPr>
            <a:lvl3pPr marL="1143000" indent="-228600">
              <a:defRPr>
                <a:solidFill>
                  <a:schemeClr val="tx1"/>
                </a:solidFill>
                <a:latin typeface="Times New Roman" panose="02020603050405020304" pitchFamily="18" charset="0"/>
                <a:cs typeface="Arial" panose="020B0604020202020204" pitchFamily="34" charset="0"/>
              </a:defRPr>
            </a:lvl3pPr>
            <a:lvl4pPr marL="1600200" indent="-228600">
              <a:defRPr>
                <a:solidFill>
                  <a:schemeClr val="tx1"/>
                </a:solidFill>
                <a:latin typeface="Times New Roman" panose="02020603050405020304" pitchFamily="18" charset="0"/>
                <a:cs typeface="Arial" panose="020B0604020202020204" pitchFamily="34" charset="0"/>
              </a:defRPr>
            </a:lvl4pPr>
            <a:lvl5pPr marL="2057400" indent="-22860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defRPr/>
            </a:pPr>
            <a:endParaRPr lang="en-US" altLang="en-US"/>
          </a:p>
        </p:txBody>
      </p:sp>
      <p:sp>
        <p:nvSpPr>
          <p:cNvPr id="4103" name="Line 7">
            <a:extLst>
              <a:ext uri="{FF2B5EF4-FFF2-40B4-BE49-F238E27FC236}">
                <a16:creationId xmlns:a16="http://schemas.microsoft.com/office/drawing/2014/main" id="{F707A79E-78F4-4EEC-91C1-1F907C03FAC2}"/>
              </a:ext>
            </a:extLst>
          </p:cNvPr>
          <p:cNvSpPr>
            <a:spLocks noChangeShapeType="1"/>
          </p:cNvSpPr>
          <p:nvPr/>
        </p:nvSpPr>
        <p:spPr bwMode="auto">
          <a:xfrm>
            <a:off x="3124200" y="6248400"/>
            <a:ext cx="533400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4104" name="Picture 8" descr="oxford copyright logo to insert">
            <a:extLst>
              <a:ext uri="{FF2B5EF4-FFF2-40B4-BE49-F238E27FC236}">
                <a16:creationId xmlns:a16="http://schemas.microsoft.com/office/drawing/2014/main" id="{ECC26B08-E033-45E6-806A-C8DFC841BC2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6477000"/>
            <a:ext cx="40100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9" descr="oxford ppt logo to insert V3">
            <a:extLst>
              <a:ext uri="{FF2B5EF4-FFF2-40B4-BE49-F238E27FC236}">
                <a16:creationId xmlns:a16="http://schemas.microsoft.com/office/drawing/2014/main" id="{929658CD-982E-453D-B595-EFCAE683FBD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05400" y="6324600"/>
            <a:ext cx="3505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Lst>
  <p:txStyles>
    <p:titleStyle>
      <a:lvl1pPr algn="ctr" rtl="1" eaLnBrk="0" fontAlgn="base" hangingPunct="0">
        <a:spcBef>
          <a:spcPct val="0"/>
        </a:spcBef>
        <a:spcAft>
          <a:spcPct val="0"/>
        </a:spcAft>
        <a:defRPr sz="4000">
          <a:solidFill>
            <a:schemeClr val="tx2"/>
          </a:solidFill>
          <a:latin typeface="+mj-lt"/>
          <a:ea typeface="+mj-ea"/>
          <a:cs typeface="+mj-cs"/>
        </a:defRPr>
      </a:lvl1pPr>
      <a:lvl2pPr algn="ctr" rtl="1" eaLnBrk="0" fontAlgn="base" hangingPunct="0">
        <a:spcBef>
          <a:spcPct val="0"/>
        </a:spcBef>
        <a:spcAft>
          <a:spcPct val="0"/>
        </a:spcAft>
        <a:defRPr sz="4000">
          <a:solidFill>
            <a:schemeClr val="tx2"/>
          </a:solidFill>
          <a:latin typeface="OUP Argo Light" pitchFamily="34" charset="0"/>
          <a:cs typeface="Arial" pitchFamily="34" charset="0"/>
        </a:defRPr>
      </a:lvl2pPr>
      <a:lvl3pPr algn="ctr" rtl="1" eaLnBrk="0" fontAlgn="base" hangingPunct="0">
        <a:spcBef>
          <a:spcPct val="0"/>
        </a:spcBef>
        <a:spcAft>
          <a:spcPct val="0"/>
        </a:spcAft>
        <a:defRPr sz="4000">
          <a:solidFill>
            <a:schemeClr val="tx2"/>
          </a:solidFill>
          <a:latin typeface="OUP Argo Light" pitchFamily="34" charset="0"/>
          <a:cs typeface="Arial" pitchFamily="34" charset="0"/>
        </a:defRPr>
      </a:lvl3pPr>
      <a:lvl4pPr algn="ctr" rtl="1" eaLnBrk="0" fontAlgn="base" hangingPunct="0">
        <a:spcBef>
          <a:spcPct val="0"/>
        </a:spcBef>
        <a:spcAft>
          <a:spcPct val="0"/>
        </a:spcAft>
        <a:defRPr sz="4000">
          <a:solidFill>
            <a:schemeClr val="tx2"/>
          </a:solidFill>
          <a:latin typeface="OUP Argo Light" pitchFamily="34" charset="0"/>
          <a:cs typeface="Arial" pitchFamily="34" charset="0"/>
        </a:defRPr>
      </a:lvl4pPr>
      <a:lvl5pPr algn="ctr" rtl="1" eaLnBrk="0" fontAlgn="base" hangingPunct="0">
        <a:spcBef>
          <a:spcPct val="0"/>
        </a:spcBef>
        <a:spcAft>
          <a:spcPct val="0"/>
        </a:spcAft>
        <a:defRPr sz="4000">
          <a:solidFill>
            <a:schemeClr val="tx2"/>
          </a:solidFill>
          <a:latin typeface="OUP Argo Light" pitchFamily="34" charset="0"/>
          <a:cs typeface="Arial" pitchFamily="34" charset="0"/>
        </a:defRPr>
      </a:lvl5pPr>
      <a:lvl6pPr marL="457200" algn="ctr" rtl="1" fontAlgn="base">
        <a:spcBef>
          <a:spcPct val="0"/>
        </a:spcBef>
        <a:spcAft>
          <a:spcPct val="0"/>
        </a:spcAft>
        <a:defRPr sz="4000">
          <a:solidFill>
            <a:schemeClr val="tx2"/>
          </a:solidFill>
          <a:latin typeface="OUP Argo Light" pitchFamily="34" charset="0"/>
          <a:cs typeface="Arial" pitchFamily="34" charset="0"/>
        </a:defRPr>
      </a:lvl6pPr>
      <a:lvl7pPr marL="914400" algn="ctr" rtl="1" fontAlgn="base">
        <a:spcBef>
          <a:spcPct val="0"/>
        </a:spcBef>
        <a:spcAft>
          <a:spcPct val="0"/>
        </a:spcAft>
        <a:defRPr sz="4000">
          <a:solidFill>
            <a:schemeClr val="tx2"/>
          </a:solidFill>
          <a:latin typeface="OUP Argo Light" pitchFamily="34" charset="0"/>
          <a:cs typeface="Arial" pitchFamily="34" charset="0"/>
        </a:defRPr>
      </a:lvl7pPr>
      <a:lvl8pPr marL="1371600" algn="ctr" rtl="1" fontAlgn="base">
        <a:spcBef>
          <a:spcPct val="0"/>
        </a:spcBef>
        <a:spcAft>
          <a:spcPct val="0"/>
        </a:spcAft>
        <a:defRPr sz="4000">
          <a:solidFill>
            <a:schemeClr val="tx2"/>
          </a:solidFill>
          <a:latin typeface="OUP Argo Light" pitchFamily="34" charset="0"/>
          <a:cs typeface="Arial" pitchFamily="34" charset="0"/>
        </a:defRPr>
      </a:lvl8pPr>
      <a:lvl9pPr marL="1828800" algn="ctr" rtl="1" fontAlgn="base">
        <a:spcBef>
          <a:spcPct val="0"/>
        </a:spcBef>
        <a:spcAft>
          <a:spcPct val="0"/>
        </a:spcAft>
        <a:defRPr sz="4000">
          <a:solidFill>
            <a:schemeClr val="tx2"/>
          </a:solidFill>
          <a:latin typeface="OUP Argo Light"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F28BF92-FAB6-4DD3-8986-253A1EAB6BC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a-IR"/>
              <a:t>Click to edit Master title style</a:t>
            </a:r>
          </a:p>
        </p:txBody>
      </p:sp>
      <p:sp>
        <p:nvSpPr>
          <p:cNvPr id="5123" name="Rectangle 3">
            <a:extLst>
              <a:ext uri="{FF2B5EF4-FFF2-40B4-BE49-F238E27FC236}">
                <a16:creationId xmlns:a16="http://schemas.microsoft.com/office/drawing/2014/main" id="{EC8F2385-D17B-41C6-B9CA-C0815B76FD73}"/>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a-IR"/>
              <a:t>Click to edit Master text styles</a:t>
            </a:r>
          </a:p>
          <a:p>
            <a:pPr lvl="1"/>
            <a:r>
              <a:rPr lang="en-US" altLang="fa-IR"/>
              <a:t>Second level</a:t>
            </a:r>
          </a:p>
          <a:p>
            <a:pPr lvl="2"/>
            <a:r>
              <a:rPr lang="en-US" altLang="fa-IR"/>
              <a:t>Third level</a:t>
            </a:r>
          </a:p>
          <a:p>
            <a:pPr lvl="3"/>
            <a:r>
              <a:rPr lang="en-US" altLang="fa-IR"/>
              <a:t>Fourth level</a:t>
            </a:r>
          </a:p>
          <a:p>
            <a:pPr lvl="4"/>
            <a:r>
              <a:rPr lang="en-US" altLang="fa-IR"/>
              <a:t>Fifth level</a:t>
            </a:r>
          </a:p>
        </p:txBody>
      </p:sp>
      <p:sp>
        <p:nvSpPr>
          <p:cNvPr id="285700" name="Rectangle 4">
            <a:extLst>
              <a:ext uri="{FF2B5EF4-FFF2-40B4-BE49-F238E27FC236}">
                <a16:creationId xmlns:a16="http://schemas.microsoft.com/office/drawing/2014/main" id="{D0B83A2E-0A69-4BA8-A0C7-60604D6D65DE}"/>
              </a:ext>
            </a:extLst>
          </p:cNvPr>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400">
                <a:latin typeface="+mn-lt"/>
                <a:cs typeface="Arial" charset="0"/>
              </a:defRPr>
            </a:lvl1pPr>
          </a:lstStyle>
          <a:p>
            <a:pPr>
              <a:defRPr/>
            </a:pPr>
            <a:fld id="{2F818E3C-5535-43E0-B385-9DA35FA9146F}" type="datetimeFigureOut">
              <a:rPr lang="ar-SA"/>
              <a:pPr>
                <a:defRPr/>
              </a:pPr>
              <a:t>21/12/1446</a:t>
            </a:fld>
            <a:endParaRPr lang="en-US"/>
          </a:p>
        </p:txBody>
      </p:sp>
      <p:sp>
        <p:nvSpPr>
          <p:cNvPr id="285701" name="Rectangle 5">
            <a:extLst>
              <a:ext uri="{FF2B5EF4-FFF2-40B4-BE49-F238E27FC236}">
                <a16:creationId xmlns:a16="http://schemas.microsoft.com/office/drawing/2014/main" id="{9309E99D-6FC5-4C02-8AC7-E107537E2819}"/>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1" eaLnBrk="1" hangingPunct="1">
              <a:defRPr sz="1400">
                <a:latin typeface="+mn-lt"/>
                <a:cs typeface="Arial" charset="0"/>
              </a:defRPr>
            </a:lvl1pPr>
          </a:lstStyle>
          <a:p>
            <a:pPr>
              <a:defRPr/>
            </a:pPr>
            <a:endParaRPr lang="en-US"/>
          </a:p>
        </p:txBody>
      </p:sp>
      <p:sp>
        <p:nvSpPr>
          <p:cNvPr id="285702" name="Rectangle 6">
            <a:extLst>
              <a:ext uri="{FF2B5EF4-FFF2-40B4-BE49-F238E27FC236}">
                <a16:creationId xmlns:a16="http://schemas.microsoft.com/office/drawing/2014/main" id="{7628931F-1B63-4329-9A74-6ABE0BAD1743}"/>
              </a:ext>
            </a:extLst>
          </p:cNvPr>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eaLnBrk="1" hangingPunct="1">
              <a:defRPr sz="1400" smtClean="0">
                <a:latin typeface="Arial" panose="020B0604020202020204" pitchFamily="34" charset="0"/>
              </a:defRPr>
            </a:lvl1pPr>
          </a:lstStyle>
          <a:p>
            <a:pPr>
              <a:defRPr/>
            </a:pPr>
            <a:fld id="{EF1BBF0F-3316-48A5-941D-87292305D272}" type="slidenum">
              <a:rPr lang="ar-SA" altLang="fa-IR"/>
              <a:pPr>
                <a:defRPr/>
              </a:pPr>
              <a:t>‹#›</a:t>
            </a:fld>
            <a:endParaRPr lang="en-US" altLang="fa-IR"/>
          </a:p>
        </p:txBody>
      </p:sp>
    </p:spTree>
  </p:cSld>
  <p:clrMap bg1="lt1" tx1="dk1" bg2="lt2" tx2="dk2" accent1="accent1" accent2="accent2" accent3="accent3" accent4="accent4" accent5="accent5" accent6="accent6" hlink="hlink" folHlink="folHlink"/>
  <p:sldLayoutIdLst>
    <p:sldLayoutId id="2147484012"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Lst>
  <p:transition>
    <p:fade thruBlk="1"/>
  </p:transition>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4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4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4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4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9.xml"/><Relationship Id="rId4" Type="http://schemas.openxmlformats.org/officeDocument/2006/relationships/image" Target="../media/image14.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9.xml"/></Relationships>
</file>

<file path=ppt/slides/_rels/slide4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8.xml"/></Relationships>
</file>

<file path=ppt/slides/_rels/slide4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9.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6.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3577AC89-82CF-4371-B971-CFBA21968FDA}"/>
              </a:ext>
            </a:extLst>
          </p:cNvPr>
          <p:cNvSpPr>
            <a:spLocks noGrp="1" noChangeArrowheads="1"/>
          </p:cNvSpPr>
          <p:nvPr>
            <p:ph type="ctrTitle"/>
          </p:nvPr>
        </p:nvSpPr>
        <p:spPr>
          <a:xfrm>
            <a:off x="6372225" y="115888"/>
            <a:ext cx="2663825" cy="504825"/>
          </a:xfrm>
        </p:spPr>
        <p:txBody>
          <a:bodyPr/>
          <a:lstStyle/>
          <a:p>
            <a:pPr algn="r" eaLnBrk="1" hangingPunct="1">
              <a:defRPr/>
            </a:pPr>
            <a:r>
              <a:rPr lang="fa-IR" sz="2000" b="1">
                <a:solidFill>
                  <a:srgbClr val="800000"/>
                </a:solidFill>
                <a:effectLst>
                  <a:outerShdw blurRad="38100" dist="38100" dir="2700000" algn="tl">
                    <a:srgbClr val="000000"/>
                  </a:outerShdw>
                </a:effectLst>
                <a:latin typeface="IPT.Kamran" pitchFamily="2" charset="2"/>
                <a:cs typeface="Fantezy" pitchFamily="2" charset="-78"/>
              </a:rPr>
              <a:t>به نام خداوند بخشنده مهربان</a:t>
            </a:r>
            <a:endParaRPr lang="en-US" sz="2000" b="1">
              <a:solidFill>
                <a:srgbClr val="800000"/>
              </a:solidFill>
              <a:effectLst>
                <a:outerShdw blurRad="38100" dist="38100" dir="2700000" algn="tl">
                  <a:srgbClr val="000000"/>
                </a:outerShdw>
              </a:effectLst>
              <a:latin typeface="IPT.Kamran" pitchFamily="2" charset="2"/>
              <a:cs typeface="Fantezy" pitchFamily="2" charset="-78"/>
            </a:endParaRPr>
          </a:p>
        </p:txBody>
      </p:sp>
      <p:sp useBgFill="1">
        <p:nvSpPr>
          <p:cNvPr id="40963" name="Rectangle 2">
            <a:extLst>
              <a:ext uri="{FF2B5EF4-FFF2-40B4-BE49-F238E27FC236}">
                <a16:creationId xmlns:a16="http://schemas.microsoft.com/office/drawing/2014/main" id="{E5C527C9-8D69-43BA-A069-5367CDB0A21C}"/>
              </a:ext>
            </a:extLst>
          </p:cNvPr>
          <p:cNvSpPr>
            <a:spLocks noChangeArrowheads="1"/>
          </p:cNvSpPr>
          <p:nvPr/>
        </p:nvSpPr>
        <p:spPr bwMode="auto">
          <a:xfrm>
            <a:off x="3995738" y="2133600"/>
            <a:ext cx="4822825" cy="1512888"/>
          </a:xfrm>
          <a:prstGeom prst="rect">
            <a:avLst/>
          </a:prstGeom>
          <a:ln>
            <a:noFill/>
          </a:ln>
          <a:effectLst>
            <a:outerShdw dist="35921" dir="2700000" algn="ctr" rotWithShape="0">
              <a:srgbClr val="000000">
                <a:alpha val="50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lgn="r" rtl="1">
              <a:spcBef>
                <a:spcPct val="20000"/>
              </a:spcBef>
              <a:buClr>
                <a:schemeClr val="tx2"/>
              </a:buClr>
              <a:buChar char="•"/>
              <a:defRPr kumimoji="1"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kumimoji="1"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kumimoji="1"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kumimoji="1"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kumimoji="1"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kumimoji="1"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kumimoji="1"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kumimoji="1"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kumimoji="1" sz="2000">
                <a:solidFill>
                  <a:schemeClr val="tx1"/>
                </a:solidFill>
                <a:latin typeface="Times New Roman" panose="02020603050405020304" pitchFamily="18" charset="0"/>
                <a:cs typeface="Arial" panose="020B0604020202020204" pitchFamily="34" charset="0"/>
              </a:defRPr>
            </a:lvl9pPr>
          </a:lstStyle>
          <a:p>
            <a:pPr algn="ctr" eaLnBrk="1" hangingPunct="1">
              <a:spcBef>
                <a:spcPct val="0"/>
              </a:spcBef>
              <a:buClrTx/>
              <a:buFontTx/>
              <a:buNone/>
            </a:pPr>
            <a:endParaRPr lang="en-US" altLang="en-US" sz="4400" b="1" i="1">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iterate type="lt">
                                    <p:tmPct val="10000"/>
                                  </p:iterate>
                                  <p:childTnLst>
                                    <p:set>
                                      <p:cBhvr>
                                        <p:cTn id="6" dur="1" fill="hold">
                                          <p:stCondLst>
                                            <p:cond delay="0"/>
                                          </p:stCondLst>
                                        </p:cTn>
                                        <p:tgtEl>
                                          <p:spTgt spid="153602"/>
                                        </p:tgtEl>
                                        <p:attrNameLst>
                                          <p:attrName>style.visibility</p:attrName>
                                        </p:attrNameLst>
                                      </p:cBhvr>
                                      <p:to>
                                        <p:strVal val="visible"/>
                                      </p:to>
                                    </p:set>
                                    <p:animEffect transition="in" filter="blinds(horizontal)">
                                      <p:cBhvr>
                                        <p:cTn id="7" dur="1000"/>
                                        <p:tgtEl>
                                          <p:spTgt spid="153602"/>
                                        </p:tgtEl>
                                      </p:cBhvr>
                                    </p:animEffect>
                                  </p:childTnLst>
                                </p:cTn>
                              </p:par>
                            </p:childTnLst>
                          </p:cTn>
                        </p:par>
                        <p:par>
                          <p:cTn id="8" fill="hold" nodeType="afterGroup">
                            <p:stCondLst>
                              <p:cond delay="3200"/>
                            </p:stCondLst>
                            <p:childTnLst>
                              <p:par>
                                <p:cTn id="9" presetID="3" presetClass="exit" presetSubtype="10" fill="hold" nodeType="afterEffect">
                                  <p:stCondLst>
                                    <p:cond delay="0"/>
                                  </p:stCondLst>
                                  <p:iterate type="lt">
                                    <p:tmPct val="10000"/>
                                  </p:iterate>
                                  <p:childTnLst>
                                    <p:animEffect transition="out" filter="blinds(horizontal)">
                                      <p:cBhvr>
                                        <p:cTn id="10" dur="1000"/>
                                        <p:tgtEl>
                                          <p:spTgt spid="153602"/>
                                        </p:tgtEl>
                                      </p:cBhvr>
                                    </p:animEffect>
                                    <p:set>
                                      <p:cBhvr>
                                        <p:cTn id="11" dur="1" fill="hold">
                                          <p:stCondLst>
                                            <p:cond delay="999"/>
                                          </p:stCondLst>
                                        </p:cTn>
                                        <p:tgtEl>
                                          <p:spTgt spid="15360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2" grpId="0"/>
      <p:bldP spid="15360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65C70FB-6D4C-46B9-BB65-C52E0300378F}"/>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تعريف</a:t>
            </a:r>
            <a:endParaRPr lang="en-US" sz="6600" b="1"/>
          </a:p>
        </p:txBody>
      </p:sp>
      <p:sp>
        <p:nvSpPr>
          <p:cNvPr id="50179" name="Rectangle 3">
            <a:extLst>
              <a:ext uri="{FF2B5EF4-FFF2-40B4-BE49-F238E27FC236}">
                <a16:creationId xmlns:a16="http://schemas.microsoft.com/office/drawing/2014/main" id="{EDEFC812-8895-4F20-8AB3-E40E68A504D0}"/>
              </a:ext>
            </a:extLst>
          </p:cNvPr>
          <p:cNvSpPr>
            <a:spLocks noGrp="1" noChangeArrowheads="1"/>
          </p:cNvSpPr>
          <p:nvPr>
            <p:ph type="body" idx="4294967295"/>
          </p:nvPr>
        </p:nvSpPr>
        <p:spPr>
          <a:xfrm>
            <a:off x="179388" y="1628775"/>
            <a:ext cx="8785225" cy="3268663"/>
          </a:xfrm>
        </p:spPr>
        <p:txBody>
          <a:bodyPr lIns="92075" tIns="46038" rIns="92075" bIns="46038"/>
          <a:lstStyle/>
          <a:p>
            <a:pPr eaLnBrk="1" hangingPunct="1">
              <a:buFont typeface="Wingdings" panose="05000000000000000000" pitchFamily="2" charset="2"/>
              <a:buChar char="ü"/>
            </a:pPr>
            <a:r>
              <a:rPr lang="fa-IR" altLang="fa-IR" b="1">
                <a:solidFill>
                  <a:srgbClr val="CC0000"/>
                </a:solidFill>
              </a:rPr>
              <a:t>استرین</a:t>
            </a:r>
            <a:r>
              <a:rPr lang="fa-IR" altLang="fa-IR" b="1"/>
              <a:t> </a:t>
            </a:r>
            <a:r>
              <a:rPr lang="en-US" altLang="fa-IR" b="1"/>
              <a:t>(</a:t>
            </a:r>
            <a:r>
              <a:rPr lang="en-US" altLang="fa-IR" b="1">
                <a:solidFill>
                  <a:schemeClr val="accent2"/>
                </a:solidFill>
              </a:rPr>
              <a:t>Strain</a:t>
            </a:r>
            <a:r>
              <a:rPr lang="en-US" altLang="fa-IR" b="1"/>
              <a:t>)</a:t>
            </a:r>
            <a:r>
              <a:rPr lang="fa-IR" altLang="fa-IR" b="1"/>
              <a:t> :</a:t>
            </a:r>
            <a:r>
              <a:rPr lang="fa-IR" altLang="fa-IR"/>
              <a:t> </a:t>
            </a:r>
            <a:r>
              <a:rPr lang="fa-IR" altLang="fa-IR" b="1" u="sng"/>
              <a:t>پروسه</a:t>
            </a:r>
            <a:r>
              <a:rPr lang="fa-IR" altLang="fa-IR" b="1"/>
              <a:t> ای سایکولوژیک ، رفتاری و فیزیولوژیک است که </a:t>
            </a:r>
            <a:r>
              <a:rPr lang="fa-IR" altLang="fa-IR" b="1" u="sng"/>
              <a:t>تحت تاثیر استرس</a:t>
            </a:r>
            <a:r>
              <a:rPr lang="fa-IR" altLang="fa-IR" b="1"/>
              <a:t> رخ داده و باعث </a:t>
            </a:r>
            <a:r>
              <a:rPr lang="fa-IR" altLang="fa-IR" b="1" u="sng"/>
              <a:t>قطع عملکرد نرمال</a:t>
            </a:r>
            <a:r>
              <a:rPr lang="fa-IR" altLang="fa-IR" b="1"/>
              <a:t> میشود . در واقع استرین به معنای </a:t>
            </a:r>
            <a:r>
              <a:rPr lang="fa-IR" altLang="fa-IR" b="1" u="sng"/>
              <a:t>تظاهرات کوتاه مدت فیزیولوژیکی ، روانی و رفتاری ناشی از استرس</a:t>
            </a:r>
            <a:r>
              <a:rPr lang="fa-IR" altLang="fa-IR" b="1"/>
              <a:t> میباشد و </a:t>
            </a:r>
            <a:r>
              <a:rPr lang="fa-IR" altLang="fa-IR" b="1" u="sng"/>
              <a:t>نشانه هایی</a:t>
            </a:r>
            <a:r>
              <a:rPr lang="fa-IR" altLang="fa-IR" b="1"/>
              <a:t> مانند بالا رفتن ضربان قلب ، عرق سرد بر روی بدن ، اضطراب ، بیقراری و... دارد.</a:t>
            </a:r>
            <a:endParaRPr lang="en-US" altLang="fa-IR" b="1"/>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845E59A2-6E7F-4A69-A0E2-DBBEC825F154}"/>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تعريف</a:t>
            </a:r>
            <a:endParaRPr lang="en-US" sz="6600" b="1"/>
          </a:p>
        </p:txBody>
      </p:sp>
      <p:sp>
        <p:nvSpPr>
          <p:cNvPr id="51203" name="Rectangle 3">
            <a:extLst>
              <a:ext uri="{FF2B5EF4-FFF2-40B4-BE49-F238E27FC236}">
                <a16:creationId xmlns:a16="http://schemas.microsoft.com/office/drawing/2014/main" id="{B56275CA-A95D-457F-A41A-DE2E347E8E6B}"/>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4000" b="1">
                <a:solidFill>
                  <a:srgbClr val="CC0000"/>
                </a:solidFill>
              </a:rPr>
              <a:t>مقابله</a:t>
            </a:r>
            <a:r>
              <a:rPr lang="fa-IR" altLang="fa-IR" sz="4000" b="1"/>
              <a:t> </a:t>
            </a:r>
            <a:r>
              <a:rPr lang="en-US" altLang="fa-IR" sz="4000" b="1"/>
              <a:t>(</a:t>
            </a:r>
            <a:r>
              <a:rPr lang="en-US" altLang="fa-IR" sz="4000" b="1">
                <a:solidFill>
                  <a:schemeClr val="accent2"/>
                </a:solidFill>
              </a:rPr>
              <a:t>Coping</a:t>
            </a:r>
            <a:r>
              <a:rPr lang="en-US" altLang="fa-IR" sz="4000" b="1"/>
              <a:t>)</a:t>
            </a:r>
            <a:r>
              <a:rPr lang="fa-IR" altLang="fa-IR" sz="4000" b="1"/>
              <a:t>:</a:t>
            </a:r>
            <a:r>
              <a:rPr lang="fa-IR" altLang="fa-IR" sz="4000"/>
              <a:t> </a:t>
            </a:r>
            <a:r>
              <a:rPr lang="fa-IR" altLang="fa-IR" b="1" u="sng"/>
              <a:t>توانایی</a:t>
            </a:r>
            <a:r>
              <a:rPr lang="fa-IR" altLang="fa-IR" b="1"/>
              <a:t> فیزیکی و روانی </a:t>
            </a:r>
            <a:r>
              <a:rPr lang="fa-IR" altLang="fa-IR" b="1" u="sng"/>
              <a:t>جهت مقابله با اثرات استرس</a:t>
            </a:r>
            <a:r>
              <a:rPr lang="fa-IR" altLang="fa-IR" b="1"/>
              <a:t> شغلی است.</a:t>
            </a:r>
            <a:endParaRPr lang="en-US" altLang="fa-IR" b="1"/>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7BABBBAF-9BAC-4EC7-AB45-0C2F8DCD6325}"/>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تعريف</a:t>
            </a:r>
            <a:endParaRPr lang="en-US" sz="6600" b="1"/>
          </a:p>
        </p:txBody>
      </p:sp>
      <p:sp>
        <p:nvSpPr>
          <p:cNvPr id="52227" name="Rectangle 3">
            <a:extLst>
              <a:ext uri="{FF2B5EF4-FFF2-40B4-BE49-F238E27FC236}">
                <a16:creationId xmlns:a16="http://schemas.microsoft.com/office/drawing/2014/main" id="{BC10A606-257D-4783-A011-3A4C0DC68867}"/>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solidFill>
                  <a:srgbClr val="CC0000"/>
                </a:solidFill>
              </a:rPr>
              <a:t>استرسور</a:t>
            </a:r>
            <a:r>
              <a:rPr lang="fa-IR" altLang="fa-IR" b="1"/>
              <a:t> </a:t>
            </a:r>
            <a:r>
              <a:rPr lang="en-US" altLang="fa-IR" b="1"/>
              <a:t>(</a:t>
            </a:r>
            <a:r>
              <a:rPr lang="en-US" altLang="fa-IR" b="1">
                <a:solidFill>
                  <a:schemeClr val="accent2"/>
                </a:solidFill>
              </a:rPr>
              <a:t>Stressor</a:t>
            </a:r>
            <a:r>
              <a:rPr lang="en-US" altLang="fa-IR" b="1"/>
              <a:t>)</a:t>
            </a:r>
            <a:r>
              <a:rPr lang="fa-IR" altLang="fa-IR" b="1"/>
              <a:t> :</a:t>
            </a:r>
            <a:r>
              <a:rPr lang="fa-IR" altLang="fa-IR"/>
              <a:t> </a:t>
            </a:r>
            <a:r>
              <a:rPr lang="fa-IR" altLang="fa-IR" b="1" u="sng"/>
              <a:t>هر عامل خارجی یا داخلی</a:t>
            </a:r>
            <a:r>
              <a:rPr lang="fa-IR" altLang="fa-IR" b="1"/>
              <a:t> که باعث استرس روانی و فیزیکی شود. در واقع در محیطهای شغلی یک سری علل و عوامل وجود دارند که در فرد ایجاد استرس مینمایند ، مانند </a:t>
            </a:r>
            <a:r>
              <a:rPr lang="fa-IR" altLang="fa-IR" b="1" u="sng"/>
              <a:t>حجم کاری زیاد ، سرعت کاری بالا ، عدم حمایت اجتماعی و ...</a:t>
            </a:r>
            <a:r>
              <a:rPr lang="fa-IR" altLang="fa-IR" b="1"/>
              <a:t> که هر کدام از این عوامل یک استرسور محسوب میشوند. </a:t>
            </a:r>
            <a:endParaRPr lang="en-US" altLang="fa-IR" b="1"/>
          </a:p>
        </p:txBody>
      </p:sp>
      <p:pic>
        <p:nvPicPr>
          <p:cNvPr id="52228" name="Picture 4" descr="powerpoint-timer">
            <a:extLst>
              <a:ext uri="{FF2B5EF4-FFF2-40B4-BE49-F238E27FC236}">
                <a16:creationId xmlns:a16="http://schemas.microsoft.com/office/drawing/2014/main" id="{186DCA90-7490-444D-B817-83FC287C7627}"/>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797425"/>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A5CB342F-31DE-4E9A-8B27-B572F3B0F1DD}"/>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800" b="1"/>
              <a:t>سندرم تطابق عمومی</a:t>
            </a:r>
            <a:endParaRPr lang="en-US" sz="4800" b="1"/>
          </a:p>
        </p:txBody>
      </p:sp>
      <p:sp>
        <p:nvSpPr>
          <p:cNvPr id="53251" name="Rectangle 3">
            <a:extLst>
              <a:ext uri="{FF2B5EF4-FFF2-40B4-BE49-F238E27FC236}">
                <a16:creationId xmlns:a16="http://schemas.microsoft.com/office/drawing/2014/main" id="{8AE348CD-25EA-45D1-975F-29CB19B7A653}"/>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en-US" altLang="fa-IR" sz="4400"/>
              <a:t>General Adaptation Syndrome </a:t>
            </a:r>
            <a:endParaRPr lang="fa-IR" altLang="fa-IR" sz="4400"/>
          </a:p>
          <a:p>
            <a:pPr eaLnBrk="1" hangingPunct="1">
              <a:buFont typeface="Wingdings" panose="05000000000000000000" pitchFamily="2" charset="2"/>
              <a:buChar char="ü"/>
            </a:pPr>
            <a:r>
              <a:rPr lang="fa-IR" altLang="fa-IR" sz="4400"/>
              <a:t>سه مرحله زماني :</a:t>
            </a:r>
          </a:p>
          <a:p>
            <a:pPr lvl="2" eaLnBrk="1" hangingPunct="1">
              <a:buFont typeface="Wingdings" panose="05000000000000000000" pitchFamily="2" charset="2"/>
              <a:buChar char="ü"/>
            </a:pPr>
            <a:r>
              <a:rPr lang="fa-IR" altLang="fa-IR" sz="3600"/>
              <a:t>مرحله هشدار (</a:t>
            </a:r>
            <a:r>
              <a:rPr lang="en-US" altLang="fa-IR" sz="3600"/>
              <a:t>alarm stage</a:t>
            </a:r>
            <a:r>
              <a:rPr lang="fa-IR" altLang="fa-IR" sz="3600"/>
              <a:t>)</a:t>
            </a:r>
          </a:p>
          <a:p>
            <a:pPr lvl="2" eaLnBrk="1" hangingPunct="1">
              <a:buFont typeface="Wingdings" panose="05000000000000000000" pitchFamily="2" charset="2"/>
              <a:buChar char="ü"/>
            </a:pPr>
            <a:r>
              <a:rPr lang="fa-IR" altLang="fa-IR" sz="3600"/>
              <a:t>مرحله مقاومت (</a:t>
            </a:r>
            <a:r>
              <a:rPr lang="en-US" altLang="fa-IR" sz="3600"/>
              <a:t>resistance stage</a:t>
            </a:r>
            <a:r>
              <a:rPr lang="fa-IR" altLang="fa-IR" sz="3600"/>
              <a:t>)</a:t>
            </a:r>
          </a:p>
          <a:p>
            <a:pPr lvl="2" eaLnBrk="1" hangingPunct="1">
              <a:buFont typeface="Wingdings" panose="05000000000000000000" pitchFamily="2" charset="2"/>
              <a:buChar char="ü"/>
            </a:pPr>
            <a:r>
              <a:rPr lang="fa-IR" altLang="fa-IR" sz="3600"/>
              <a:t>مرحله خستگي (</a:t>
            </a:r>
            <a:r>
              <a:rPr lang="en-US" altLang="fa-IR" sz="3600"/>
              <a:t>exhaustion stage</a:t>
            </a:r>
            <a:r>
              <a:rPr lang="fa-IR" altLang="fa-IR" sz="3600"/>
              <a:t>)</a:t>
            </a:r>
          </a:p>
          <a:p>
            <a:pPr eaLnBrk="1" hangingPunct="1">
              <a:buFontTx/>
              <a:buNone/>
            </a:pPr>
            <a:endParaRPr lang="en-US" altLang="fa-IR" sz="4400"/>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86DAB31-9DD1-4722-86FF-1AAE000792E2}"/>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b="1"/>
              <a:t>مرحله هشدار(</a:t>
            </a:r>
            <a:r>
              <a:rPr lang="en-US" b="1"/>
              <a:t>alarm stage</a:t>
            </a:r>
            <a:r>
              <a:rPr lang="fa-IR" b="1"/>
              <a:t>)</a:t>
            </a:r>
            <a:endParaRPr lang="en-US" b="1"/>
          </a:p>
        </p:txBody>
      </p:sp>
      <p:sp>
        <p:nvSpPr>
          <p:cNvPr id="54275" name="Rectangle 3">
            <a:extLst>
              <a:ext uri="{FF2B5EF4-FFF2-40B4-BE49-F238E27FC236}">
                <a16:creationId xmlns:a16="http://schemas.microsoft.com/office/drawing/2014/main" id="{5B4523BB-5776-4FD1-B17F-76C3B0CC1A59}"/>
              </a:ext>
            </a:extLst>
          </p:cNvPr>
          <p:cNvSpPr>
            <a:spLocks noGrp="1" noChangeArrowheads="1"/>
          </p:cNvSpPr>
          <p:nvPr>
            <p:ph type="body" idx="4294967295"/>
          </p:nvPr>
        </p:nvSpPr>
        <p:spPr>
          <a:xfrm>
            <a:off x="-36513" y="1782763"/>
            <a:ext cx="9144001" cy="4525962"/>
          </a:xfrm>
        </p:spPr>
        <p:txBody>
          <a:bodyPr lIns="92075" tIns="46038" rIns="92075" bIns="46038"/>
          <a:lstStyle/>
          <a:p>
            <a:pPr eaLnBrk="1" hangingPunct="1">
              <a:buFont typeface="Wingdings" panose="05000000000000000000" pitchFamily="2" charset="2"/>
              <a:buChar char="ü"/>
            </a:pPr>
            <a:r>
              <a:rPr lang="fa-IR" altLang="fa-IR" sz="2800"/>
              <a:t>حالت آماده باش بدن توسط سيستم هورموني عصبي ( </a:t>
            </a:r>
            <a:r>
              <a:rPr lang="en-US" altLang="fa-IR" sz="2800"/>
              <a:t>fight or flight </a:t>
            </a:r>
            <a:r>
              <a:rPr lang="fa-IR" altLang="fa-IR" sz="2800"/>
              <a:t>)</a:t>
            </a:r>
          </a:p>
          <a:p>
            <a:pPr eaLnBrk="1" hangingPunct="1">
              <a:buFont typeface="Wingdings" panose="05000000000000000000" pitchFamily="2" charset="2"/>
              <a:buChar char="ü"/>
            </a:pPr>
            <a:r>
              <a:rPr lang="fa-IR" altLang="fa-IR"/>
              <a:t>نورآدرنالين </a:t>
            </a:r>
          </a:p>
          <a:p>
            <a:pPr eaLnBrk="1" hangingPunct="1">
              <a:buFont typeface="Wingdings" panose="05000000000000000000" pitchFamily="2" charset="2"/>
              <a:buChar char="ü"/>
            </a:pPr>
            <a:r>
              <a:rPr lang="fa-IR" altLang="fa-IR"/>
              <a:t>خونرساني به سمت قلب و عضلات </a:t>
            </a:r>
          </a:p>
          <a:p>
            <a:pPr eaLnBrk="1" hangingPunct="1">
              <a:buFont typeface="Wingdings" panose="05000000000000000000" pitchFamily="2" charset="2"/>
              <a:buChar char="ü"/>
            </a:pPr>
            <a:r>
              <a:rPr lang="fa-IR" altLang="fa-IR"/>
              <a:t>افزايش فعاليت و ضربان قلب </a:t>
            </a:r>
          </a:p>
          <a:p>
            <a:pPr eaLnBrk="1" hangingPunct="1">
              <a:buFont typeface="Wingdings" panose="05000000000000000000" pitchFamily="2" charset="2"/>
              <a:buChar char="ü"/>
            </a:pPr>
            <a:r>
              <a:rPr lang="fa-IR" altLang="fa-IR"/>
              <a:t>در صورت رفع عامل استرس زا ، بدن بدون هيچ مشكلي  به حالت طبيعي بر مي گردد.</a:t>
            </a:r>
            <a:endParaRPr lang="en-US" altLang="fa-IR"/>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52C1AA2C-9832-4D75-97C4-42ED9E466647}"/>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000" b="1"/>
              <a:t>مرحله مقاومت (</a:t>
            </a:r>
            <a:r>
              <a:rPr lang="en-US" sz="4800" b="1"/>
              <a:t>resistance stage</a:t>
            </a:r>
            <a:r>
              <a:rPr lang="fa-IR" sz="4000" b="1"/>
              <a:t>)</a:t>
            </a:r>
            <a:endParaRPr lang="en-US" sz="4000" b="1"/>
          </a:p>
        </p:txBody>
      </p:sp>
      <p:sp>
        <p:nvSpPr>
          <p:cNvPr id="55299" name="Rectangle 3">
            <a:extLst>
              <a:ext uri="{FF2B5EF4-FFF2-40B4-BE49-F238E27FC236}">
                <a16:creationId xmlns:a16="http://schemas.microsoft.com/office/drawing/2014/main" id="{FD46A8C4-251E-4BE0-8993-DF6FACCAA0E8}"/>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a:t>بعضي از علائم مرحله قبل برطرف مي شوند (طبيعي شدن ضربان قلب و ...)</a:t>
            </a:r>
          </a:p>
          <a:p>
            <a:pPr eaLnBrk="1" hangingPunct="1">
              <a:buFont typeface="Wingdings" panose="05000000000000000000" pitchFamily="2" charset="2"/>
              <a:buChar char="ü"/>
            </a:pPr>
            <a:r>
              <a:rPr lang="fa-IR" altLang="fa-IR"/>
              <a:t>عليرغم </a:t>
            </a:r>
            <a:r>
              <a:rPr lang="fa-IR" altLang="fa-IR" u="sng"/>
              <a:t>تداوم عامل محرك</a:t>
            </a:r>
            <a:r>
              <a:rPr lang="fa-IR" altLang="fa-IR"/>
              <a:t> و </a:t>
            </a:r>
            <a:r>
              <a:rPr lang="fa-IR" altLang="fa-IR" u="sng"/>
              <a:t>بالا بودن هورمونهاي  استرس</a:t>
            </a:r>
            <a:r>
              <a:rPr lang="fa-IR" altLang="fa-IR"/>
              <a:t> ، ارگانهاي هدف به نوعي دچار مقاومت نسبت به اثر تحريكي هورمونها شده اند (پاسخ اوليه را نشان نمي دهند). </a:t>
            </a:r>
            <a:endParaRPr lang="en-US" altLang="fa-IR"/>
          </a:p>
          <a:p>
            <a:pPr eaLnBrk="1" hangingPunct="1">
              <a:buFont typeface="Wingdings" panose="05000000000000000000" pitchFamily="2" charset="2"/>
              <a:buChar char="ü"/>
            </a:pPr>
            <a:r>
              <a:rPr lang="fa-IR" altLang="fa-IR"/>
              <a:t>با ادامه اثر محرك خارجي ، مرحله سوم آغاز مي شود.</a:t>
            </a:r>
            <a:endParaRPr lang="en-US" altLang="fa-IR"/>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A6117F6B-3211-488D-8A61-C51BE76EEBA6}"/>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b="1"/>
              <a:t>مرحله خستگي (</a:t>
            </a:r>
            <a:r>
              <a:rPr lang="en-US" b="1"/>
              <a:t>exhaustion stage</a:t>
            </a:r>
            <a:r>
              <a:rPr lang="fa-IR" b="1"/>
              <a:t>)</a:t>
            </a:r>
            <a:endParaRPr lang="en-US" b="1"/>
          </a:p>
        </p:txBody>
      </p:sp>
      <p:sp>
        <p:nvSpPr>
          <p:cNvPr id="57347" name="Rectangle 3">
            <a:extLst>
              <a:ext uri="{FF2B5EF4-FFF2-40B4-BE49-F238E27FC236}">
                <a16:creationId xmlns:a16="http://schemas.microsoft.com/office/drawing/2014/main" id="{74469EA5-BFBE-4616-A70A-AA7758528C16}"/>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3600"/>
              <a:t>از دست دادن مقاومت بدن ، بيماري و در نهايت مرگ!!!!!!!!</a:t>
            </a:r>
          </a:p>
          <a:p>
            <a:pPr eaLnBrk="1" hangingPunct="1">
              <a:buFont typeface="Wingdings" panose="05000000000000000000" pitchFamily="2" charset="2"/>
              <a:buChar char="ü"/>
            </a:pPr>
            <a:r>
              <a:rPr lang="en-US" altLang="fa-IR" sz="3600"/>
              <a:t>Selye</a:t>
            </a:r>
            <a:r>
              <a:rPr lang="fa-IR" altLang="fa-IR" sz="3600"/>
              <a:t> : انرژي تطابق بدن محدود است و با تداوم استرس و اتمام انرژي ، فرد فوت مي نمايد. </a:t>
            </a:r>
            <a:r>
              <a:rPr lang="en-US" altLang="fa-IR" sz="3600"/>
              <a:t>   </a:t>
            </a:r>
            <a:r>
              <a:rPr lang="fa-IR" altLang="fa-IR" sz="3600"/>
              <a:t>       </a:t>
            </a:r>
            <a:endParaRPr lang="en-US" altLang="fa-IR" sz="3600"/>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2" name="Rectangle 6">
            <a:extLst>
              <a:ext uri="{FF2B5EF4-FFF2-40B4-BE49-F238E27FC236}">
                <a16:creationId xmlns:a16="http://schemas.microsoft.com/office/drawing/2014/main" id="{67A06D42-2A3D-4EBE-B0AF-549A89F60701}"/>
              </a:ext>
            </a:extLst>
          </p:cNvPr>
          <p:cNvSpPr>
            <a:spLocks noGrp="1" noChangeArrowheads="1"/>
          </p:cNvSpPr>
          <p:nvPr>
            <p:ph type="title" idx="4294967295"/>
          </p:nvPr>
        </p:nvSpPr>
        <p:spPr>
          <a:xfrm>
            <a:off x="468313" y="908050"/>
            <a:ext cx="8135937" cy="4608513"/>
          </a:xfrm>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8000" b="1">
                <a:solidFill>
                  <a:schemeClr val="bg1"/>
                </a:solidFill>
              </a:rPr>
              <a:t>استرسورهای شغلی</a:t>
            </a:r>
            <a:r>
              <a:rPr lang="en-US">
                <a:solidFill>
                  <a:schemeClr val="bg1"/>
                </a:solidFill>
              </a:rPr>
              <a:t> </a:t>
            </a:r>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4830F607-3D64-4FE3-990A-B7D1C963E568}"/>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000" b="1"/>
              <a:t>استرسورها</a:t>
            </a:r>
            <a:endParaRPr lang="en-US" sz="6000" b="1"/>
          </a:p>
        </p:txBody>
      </p:sp>
      <p:sp>
        <p:nvSpPr>
          <p:cNvPr id="59395" name="Rectangle 3">
            <a:extLst>
              <a:ext uri="{FF2B5EF4-FFF2-40B4-BE49-F238E27FC236}">
                <a16:creationId xmlns:a16="http://schemas.microsoft.com/office/drawing/2014/main" id="{B8BA5201-291B-41FF-AD54-B1341BC18F16}"/>
              </a:ext>
            </a:extLst>
          </p:cNvPr>
          <p:cNvSpPr>
            <a:spLocks noGrp="1" noChangeArrowheads="1"/>
          </p:cNvSpPr>
          <p:nvPr>
            <p:ph type="body" idx="4294967295"/>
          </p:nvPr>
        </p:nvSpPr>
        <p:spPr>
          <a:xfrm>
            <a:off x="684213" y="1844675"/>
            <a:ext cx="7772400" cy="4114800"/>
          </a:xfrm>
        </p:spPr>
        <p:txBody>
          <a:bodyPr lIns="92075" tIns="46038" rIns="92075" bIns="46038"/>
          <a:lstStyle/>
          <a:p>
            <a:pPr eaLnBrk="1" hangingPunct="1">
              <a:lnSpc>
                <a:spcPct val="90000"/>
              </a:lnSpc>
              <a:buFont typeface="Wingdings" panose="05000000000000000000" pitchFamily="2" charset="2"/>
              <a:buChar char="ü"/>
            </a:pPr>
            <a:r>
              <a:rPr lang="fa-IR" altLang="fa-IR" b="1"/>
              <a:t>استرسورهای سازمانی </a:t>
            </a:r>
            <a:r>
              <a:rPr lang="fa-IR" altLang="fa-IR" sz="2400" b="1"/>
              <a:t>(اختلاف در عقيده ، ارتباطات نا كافي ، محدوديت در تصميم گيري و قوائد و مقررات و ...)</a:t>
            </a:r>
            <a:endParaRPr lang="en-US" altLang="fa-IR" sz="2400" b="1"/>
          </a:p>
          <a:p>
            <a:pPr lvl="2" eaLnBrk="1" hangingPunct="1">
              <a:lnSpc>
                <a:spcPct val="90000"/>
              </a:lnSpc>
              <a:buFont typeface="Wingdings" panose="05000000000000000000" pitchFamily="2" charset="2"/>
              <a:buChar char="ü"/>
            </a:pPr>
            <a:r>
              <a:rPr lang="fa-IR" altLang="fa-IR" b="1"/>
              <a:t>تغییرات </a:t>
            </a:r>
            <a:r>
              <a:rPr lang="en-US" altLang="fa-IR" b="1"/>
              <a:t>(Changes)</a:t>
            </a:r>
            <a:r>
              <a:rPr lang="fa-IR" altLang="fa-IR"/>
              <a:t> </a:t>
            </a:r>
            <a:r>
              <a:rPr lang="fa-IR" altLang="fa-IR" b="1"/>
              <a:t>:</a:t>
            </a:r>
            <a:r>
              <a:rPr lang="fa-IR" altLang="fa-IR"/>
              <a:t> </a:t>
            </a:r>
            <a:r>
              <a:rPr lang="fa-IR" altLang="fa-IR" b="1"/>
              <a:t>خط توليد جديد ، سرويس جديد و...</a:t>
            </a:r>
            <a:endParaRPr lang="en-US" altLang="fa-IR" b="1"/>
          </a:p>
          <a:p>
            <a:pPr lvl="2" eaLnBrk="1" hangingPunct="1">
              <a:lnSpc>
                <a:spcPct val="90000"/>
              </a:lnSpc>
              <a:buFont typeface="Wingdings" panose="05000000000000000000" pitchFamily="2" charset="2"/>
              <a:buChar char="ü"/>
            </a:pPr>
            <a:r>
              <a:rPr lang="fa-IR" altLang="fa-IR" b="1"/>
              <a:t>روابط ناکافی:</a:t>
            </a:r>
            <a:r>
              <a:rPr lang="en-US" altLang="fa-IR"/>
              <a:t>  </a:t>
            </a:r>
            <a:r>
              <a:rPr lang="fa-IR" altLang="fa-IR" b="1"/>
              <a:t>ارتباطات ضعيف ، احساس كم توجهي و...</a:t>
            </a:r>
            <a:endParaRPr lang="en-US" altLang="fa-IR" b="1"/>
          </a:p>
          <a:p>
            <a:pPr eaLnBrk="1" hangingPunct="1">
              <a:lnSpc>
                <a:spcPct val="90000"/>
              </a:lnSpc>
              <a:buFont typeface="Wingdings" panose="05000000000000000000" pitchFamily="2" charset="2"/>
              <a:buChar char="ü"/>
            </a:pPr>
            <a:r>
              <a:rPr lang="fa-IR" altLang="fa-IR" b="1"/>
              <a:t>پیشرفت شغلی :</a:t>
            </a:r>
            <a:endParaRPr lang="en-US" altLang="fa-IR" b="1"/>
          </a:p>
          <a:p>
            <a:pPr lvl="2" eaLnBrk="1" hangingPunct="1">
              <a:lnSpc>
                <a:spcPct val="90000"/>
              </a:lnSpc>
              <a:buFont typeface="Wingdings" panose="05000000000000000000" pitchFamily="2" charset="2"/>
              <a:buChar char="ü"/>
            </a:pPr>
            <a:r>
              <a:rPr lang="fa-IR" altLang="fa-IR" b="1"/>
              <a:t>عدم امكان پيشرفت و يا پيشرفت سريع </a:t>
            </a:r>
          </a:p>
          <a:p>
            <a:pPr lvl="2" eaLnBrk="1" hangingPunct="1">
              <a:lnSpc>
                <a:spcPct val="90000"/>
              </a:lnSpc>
              <a:buFont typeface="Wingdings" panose="05000000000000000000" pitchFamily="2" charset="2"/>
              <a:buChar char="ü"/>
            </a:pPr>
            <a:r>
              <a:rPr lang="fa-IR" altLang="fa-IR" b="1"/>
              <a:t>نا اميدي و استرس</a:t>
            </a:r>
          </a:p>
          <a:p>
            <a:pPr lvl="2" eaLnBrk="1" hangingPunct="1">
              <a:lnSpc>
                <a:spcPct val="90000"/>
              </a:lnSpc>
              <a:buFont typeface="Wingdings" panose="05000000000000000000" pitchFamily="2" charset="2"/>
              <a:buChar char="ü"/>
            </a:pPr>
            <a:r>
              <a:rPr lang="fa-IR" altLang="fa-IR" b="1"/>
              <a:t>بيماريهاي رواني ، مصرف الكل و دارو ، زخم معده و فشار خون</a:t>
            </a:r>
          </a:p>
          <a:p>
            <a:pPr lvl="2" eaLnBrk="1" hangingPunct="1">
              <a:lnSpc>
                <a:spcPct val="90000"/>
              </a:lnSpc>
              <a:buFont typeface="Wingdings" panose="05000000000000000000" pitchFamily="2" charset="2"/>
              <a:buChar char="ü"/>
            </a:pPr>
            <a:r>
              <a:rPr lang="fa-IR" altLang="fa-IR" b="1"/>
              <a:t>پيشرفت سريع به علت عدم كسب مهارتهاي لازم باعث اضطراب</a:t>
            </a:r>
            <a:r>
              <a:rPr lang="fa-IR" altLang="fa-IR" sz="1800"/>
              <a:t> </a:t>
            </a:r>
            <a:endParaRPr lang="en-US" altLang="fa-IR" sz="1800"/>
          </a:p>
          <a:p>
            <a:pPr eaLnBrk="1" hangingPunct="1">
              <a:lnSpc>
                <a:spcPct val="90000"/>
              </a:lnSpc>
              <a:buFont typeface="Wingdings" panose="05000000000000000000" pitchFamily="2" charset="2"/>
              <a:buNone/>
            </a:pPr>
            <a:endParaRPr lang="en-US" altLang="fa-IR" sz="3600"/>
          </a:p>
          <a:p>
            <a:pPr lvl="2" eaLnBrk="1" hangingPunct="1">
              <a:lnSpc>
                <a:spcPct val="90000"/>
              </a:lnSpc>
              <a:buFontTx/>
              <a:buNone/>
            </a:pPr>
            <a:endParaRPr lang="en-US" altLang="fa-IR" sz="2800"/>
          </a:p>
        </p:txBody>
      </p:sp>
      <p:pic>
        <p:nvPicPr>
          <p:cNvPr id="59396" name="Picture 4" descr="21">
            <a:extLst>
              <a:ext uri="{FF2B5EF4-FFF2-40B4-BE49-F238E27FC236}">
                <a16:creationId xmlns:a16="http://schemas.microsoft.com/office/drawing/2014/main" id="{77FFAD37-6CE8-4921-A06C-5263EBFAAE37}"/>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3500438"/>
            <a:ext cx="1179513" cy="1303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66233F70-77AA-4EBD-8778-263CEB6F5251}"/>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000" b="1"/>
              <a:t>استرسورها</a:t>
            </a:r>
            <a:endParaRPr lang="en-US" sz="6000" b="1"/>
          </a:p>
        </p:txBody>
      </p:sp>
      <p:sp>
        <p:nvSpPr>
          <p:cNvPr id="60419" name="Rectangle 3">
            <a:extLst>
              <a:ext uri="{FF2B5EF4-FFF2-40B4-BE49-F238E27FC236}">
                <a16:creationId xmlns:a16="http://schemas.microsoft.com/office/drawing/2014/main" id="{AF2B8CFA-2C0D-4BA7-B427-0B73C9494B06}"/>
              </a:ext>
            </a:extLst>
          </p:cNvPr>
          <p:cNvSpPr>
            <a:spLocks noGrp="1" noChangeArrowheads="1"/>
          </p:cNvSpPr>
          <p:nvPr>
            <p:ph type="body" idx="4294967295"/>
          </p:nvPr>
        </p:nvSpPr>
        <p:spPr/>
        <p:txBody>
          <a:bodyPr lIns="92075" tIns="46038" rIns="92075" bIns="46038"/>
          <a:lstStyle/>
          <a:p>
            <a:pPr eaLnBrk="1" hangingPunct="1">
              <a:lnSpc>
                <a:spcPct val="90000"/>
              </a:lnSpc>
              <a:buFont typeface="Wingdings" panose="05000000000000000000" pitchFamily="2" charset="2"/>
              <a:buChar char="ü"/>
            </a:pPr>
            <a:r>
              <a:rPr lang="fa-IR" altLang="fa-IR" sz="3600" b="1"/>
              <a:t>نقش سازمانی</a:t>
            </a:r>
            <a:endParaRPr lang="en-US" altLang="fa-IR" sz="3600" b="1"/>
          </a:p>
          <a:p>
            <a:pPr lvl="2" eaLnBrk="1" hangingPunct="1">
              <a:lnSpc>
                <a:spcPct val="90000"/>
              </a:lnSpc>
              <a:buFont typeface="Wingdings" panose="05000000000000000000" pitchFamily="2" charset="2"/>
              <a:buChar char="ü"/>
            </a:pPr>
            <a:r>
              <a:rPr lang="fa-IR" altLang="fa-IR" sz="2800" b="1"/>
              <a:t>تعارض نقش </a:t>
            </a:r>
            <a:r>
              <a:rPr lang="en-US" altLang="fa-IR" sz="2800" b="1"/>
              <a:t>(Role Conflict)</a:t>
            </a:r>
            <a:r>
              <a:rPr lang="en-US" altLang="fa-IR" sz="2800"/>
              <a:t> </a:t>
            </a:r>
          </a:p>
          <a:p>
            <a:pPr lvl="4" eaLnBrk="1" hangingPunct="1">
              <a:lnSpc>
                <a:spcPct val="90000"/>
              </a:lnSpc>
              <a:buFont typeface="Wingdings" panose="05000000000000000000" pitchFamily="2" charset="2"/>
              <a:buChar char="ü"/>
            </a:pPr>
            <a:r>
              <a:rPr lang="fa-IR" altLang="fa-IR" b="1"/>
              <a:t>انتظار انجام وظایف متضاد</a:t>
            </a:r>
          </a:p>
          <a:p>
            <a:pPr lvl="4" eaLnBrk="1" hangingPunct="1">
              <a:lnSpc>
                <a:spcPct val="90000"/>
              </a:lnSpc>
              <a:buFont typeface="Wingdings" panose="05000000000000000000" pitchFamily="2" charset="2"/>
              <a:buChar char="ü"/>
            </a:pPr>
            <a:r>
              <a:rPr lang="fa-IR" altLang="fa-IR" b="1"/>
              <a:t>يک بازرس هم بايد نيارهای اجتماعی کارگر و هم نيازهای شرکت را تامين کند. </a:t>
            </a:r>
          </a:p>
          <a:p>
            <a:pPr lvl="4" eaLnBrk="1" hangingPunct="1">
              <a:lnSpc>
                <a:spcPct val="90000"/>
              </a:lnSpc>
              <a:buFont typeface="Wingdings" panose="05000000000000000000" pitchFamily="2" charset="2"/>
              <a:buChar char="ü"/>
            </a:pPr>
            <a:r>
              <a:rPr lang="en-US" altLang="fa-IR" b="1"/>
              <a:t> Kahn</a:t>
            </a:r>
            <a:r>
              <a:rPr lang="fa-IR" altLang="fa-IR" b="1"/>
              <a:t> در سال 1974 پی برد افرادی که از تعارض نقش بیشتری رنج میبرند، رضایت شغلی کمتر و استرس شغلی بیشتری دارند.</a:t>
            </a:r>
            <a:r>
              <a:rPr lang="fa-IR" altLang="fa-IR"/>
              <a:t> </a:t>
            </a:r>
            <a:endParaRPr lang="en-US" altLang="fa-IR" sz="2400"/>
          </a:p>
          <a:p>
            <a:pPr lvl="2" eaLnBrk="1" hangingPunct="1">
              <a:lnSpc>
                <a:spcPct val="90000"/>
              </a:lnSpc>
              <a:buFont typeface="Wingdings" panose="05000000000000000000" pitchFamily="2" charset="2"/>
              <a:buChar char="ü"/>
            </a:pPr>
            <a:r>
              <a:rPr lang="fa-IR" altLang="fa-IR" sz="2800" b="1"/>
              <a:t>ابهام نقش</a:t>
            </a:r>
            <a:r>
              <a:rPr lang="fa-IR" altLang="fa-IR" sz="2800"/>
              <a:t> </a:t>
            </a:r>
          </a:p>
          <a:p>
            <a:pPr lvl="4" eaLnBrk="1" hangingPunct="1">
              <a:lnSpc>
                <a:spcPct val="90000"/>
              </a:lnSpc>
              <a:buFont typeface="Wingdings" panose="05000000000000000000" pitchFamily="2" charset="2"/>
              <a:buChar char="ü"/>
            </a:pPr>
            <a:r>
              <a:rPr lang="fa-IR" altLang="fa-IR" b="1"/>
              <a:t>از شایعترین استرسورهای محیط کار </a:t>
            </a:r>
          </a:p>
          <a:p>
            <a:pPr lvl="4" eaLnBrk="1" hangingPunct="1">
              <a:lnSpc>
                <a:spcPct val="90000"/>
              </a:lnSpc>
              <a:buFont typeface="Wingdings" panose="05000000000000000000" pitchFamily="2" charset="2"/>
              <a:buChar char="ü"/>
            </a:pPr>
            <a:r>
              <a:rPr lang="fa-IR" altLang="fa-IR" b="1"/>
              <a:t>از علل ابهام نقش ارتباط ناکافی بین مسئولین و افراد است.</a:t>
            </a:r>
            <a:endParaRPr lang="en-US" altLang="fa-IR" b="1"/>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B52B32F8-BDC3-40FB-A9BB-2ED99246B140}"/>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مقدمه</a:t>
            </a:r>
            <a:endParaRPr lang="en-US" sz="6600" b="1"/>
          </a:p>
        </p:txBody>
      </p:sp>
      <p:sp>
        <p:nvSpPr>
          <p:cNvPr id="41987" name="Rectangle 3">
            <a:extLst>
              <a:ext uri="{FF2B5EF4-FFF2-40B4-BE49-F238E27FC236}">
                <a16:creationId xmlns:a16="http://schemas.microsoft.com/office/drawing/2014/main" id="{A9EC02F7-F974-4597-9D81-8E7A767BAEF8}"/>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3600"/>
              <a:t>بيش از نيمي از اوقات بيداري را افراد در محيطهاي كاري هستند.</a:t>
            </a:r>
          </a:p>
          <a:p>
            <a:pPr eaLnBrk="1" hangingPunct="1">
              <a:buFont typeface="Wingdings" panose="05000000000000000000" pitchFamily="2" charset="2"/>
              <a:buChar char="ü"/>
            </a:pPr>
            <a:r>
              <a:rPr lang="fa-IR" altLang="fa-IR" sz="3600"/>
              <a:t>خطرات عمده سلامتي شامل : </a:t>
            </a:r>
          </a:p>
          <a:p>
            <a:pPr lvl="2" eaLnBrk="1" hangingPunct="1">
              <a:buFont typeface="Wingdings" panose="05000000000000000000" pitchFamily="2" charset="2"/>
              <a:buChar char="ü"/>
            </a:pPr>
            <a:r>
              <a:rPr lang="fa-IR" altLang="fa-IR" sz="2800"/>
              <a:t>فيزيكي</a:t>
            </a:r>
          </a:p>
          <a:p>
            <a:pPr lvl="2" eaLnBrk="1" hangingPunct="1">
              <a:buFont typeface="Wingdings" panose="05000000000000000000" pitchFamily="2" charset="2"/>
              <a:buChar char="ü"/>
            </a:pPr>
            <a:r>
              <a:rPr lang="fa-IR" altLang="fa-IR" sz="2800"/>
              <a:t>شيميا يي</a:t>
            </a:r>
          </a:p>
          <a:p>
            <a:pPr lvl="2" eaLnBrk="1" hangingPunct="1">
              <a:buFont typeface="Wingdings" panose="05000000000000000000" pitchFamily="2" charset="2"/>
              <a:buChar char="ü"/>
            </a:pPr>
            <a:r>
              <a:rPr lang="fa-IR" altLang="fa-IR" sz="2800"/>
              <a:t>ارگونوميكي</a:t>
            </a:r>
          </a:p>
          <a:p>
            <a:pPr lvl="2" eaLnBrk="1" hangingPunct="1">
              <a:buFont typeface="Wingdings" panose="05000000000000000000" pitchFamily="2" charset="2"/>
              <a:buChar char="ü"/>
            </a:pPr>
            <a:r>
              <a:rPr lang="fa-IR" altLang="fa-IR" sz="2800"/>
              <a:t>بيولوژيكي</a:t>
            </a:r>
          </a:p>
          <a:p>
            <a:pPr lvl="2" eaLnBrk="1" hangingPunct="1">
              <a:buFont typeface="Wingdings" panose="05000000000000000000" pitchFamily="2" charset="2"/>
              <a:buChar char="ü"/>
            </a:pPr>
            <a:r>
              <a:rPr lang="fa-IR" altLang="fa-IR" sz="2800" b="1">
                <a:solidFill>
                  <a:srgbClr val="CC0000"/>
                </a:solidFill>
              </a:rPr>
              <a:t>رواني</a:t>
            </a:r>
            <a:r>
              <a:rPr lang="fa-IR" altLang="fa-IR" sz="2800"/>
              <a:t>:در همه جا حضوردارند</a:t>
            </a:r>
            <a:endParaRPr lang="en-US" altLang="fa-IR" sz="2800"/>
          </a:p>
        </p:txBody>
      </p:sp>
      <p:pic>
        <p:nvPicPr>
          <p:cNvPr id="55301" name="Picture 5">
            <a:extLst>
              <a:ext uri="{FF2B5EF4-FFF2-40B4-BE49-F238E27FC236}">
                <a16:creationId xmlns:a16="http://schemas.microsoft.com/office/drawing/2014/main" id="{307989CD-5744-405C-A384-B7767F2356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3213100"/>
            <a:ext cx="3059113"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5301"/>
                                        </p:tgtEl>
                                        <p:attrNameLst>
                                          <p:attrName>style.visibility</p:attrName>
                                        </p:attrNameLst>
                                      </p:cBhvr>
                                      <p:to>
                                        <p:strVal val="visible"/>
                                      </p:to>
                                    </p:set>
                                    <p:animEffect transition="in" filter="dissolve">
                                      <p:cBhvr>
                                        <p:cTn id="7" dur="500"/>
                                        <p:tgtEl>
                                          <p:spTgt spid="55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C4F98E3A-CD14-4E82-930F-0EC9E822B47F}"/>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000" b="1"/>
              <a:t>استرسورها</a:t>
            </a:r>
            <a:endParaRPr lang="en-US" sz="6000" b="1"/>
          </a:p>
        </p:txBody>
      </p:sp>
      <p:sp>
        <p:nvSpPr>
          <p:cNvPr id="61443" name="Rectangle 3">
            <a:extLst>
              <a:ext uri="{FF2B5EF4-FFF2-40B4-BE49-F238E27FC236}">
                <a16:creationId xmlns:a16="http://schemas.microsoft.com/office/drawing/2014/main" id="{72375DE8-BB3B-463D-9346-39DE6C312CCD}"/>
              </a:ext>
            </a:extLst>
          </p:cNvPr>
          <p:cNvSpPr>
            <a:spLocks noGrp="1" noChangeArrowheads="1"/>
          </p:cNvSpPr>
          <p:nvPr>
            <p:ph type="body" idx="4294967295"/>
          </p:nvPr>
        </p:nvSpPr>
        <p:spPr/>
        <p:txBody>
          <a:bodyPr lIns="92075" tIns="46038" rIns="92075" bIns="46038"/>
          <a:lstStyle/>
          <a:p>
            <a:pPr eaLnBrk="1" hangingPunct="1">
              <a:lnSpc>
                <a:spcPct val="80000"/>
              </a:lnSpc>
              <a:buFont typeface="Wingdings" panose="05000000000000000000" pitchFamily="2" charset="2"/>
              <a:buChar char="ü"/>
            </a:pPr>
            <a:r>
              <a:rPr lang="fa-IR" altLang="fa-IR" b="1"/>
              <a:t>نقش سازمانی(ادامه)</a:t>
            </a:r>
          </a:p>
          <a:p>
            <a:pPr lvl="2" eaLnBrk="1" hangingPunct="1">
              <a:lnSpc>
                <a:spcPct val="80000"/>
              </a:lnSpc>
              <a:buFont typeface="Wingdings" panose="05000000000000000000" pitchFamily="2" charset="2"/>
              <a:buChar char="ü"/>
            </a:pPr>
            <a:r>
              <a:rPr lang="fa-IR" altLang="fa-IR" sz="2800" b="1"/>
              <a:t>وسایل ناکافی جهت انجام کار</a:t>
            </a:r>
          </a:p>
          <a:p>
            <a:pPr lvl="4" eaLnBrk="1" hangingPunct="1">
              <a:lnSpc>
                <a:spcPct val="80000"/>
              </a:lnSpc>
              <a:buFont typeface="Wingdings" panose="05000000000000000000" pitchFamily="2" charset="2"/>
              <a:buChar char="ü"/>
            </a:pPr>
            <a:r>
              <a:rPr lang="fa-IR" altLang="fa-IR" b="1"/>
              <a:t>هنگامی رخ میدهد که افراد احساس میکنند </a:t>
            </a:r>
            <a:r>
              <a:rPr lang="fa-IR" altLang="fa-IR" b="1">
                <a:solidFill>
                  <a:schemeClr val="accent1"/>
                </a:solidFill>
              </a:rPr>
              <a:t>بین انتظارات سرپرست خود و وسایل موجود  برای انجام کار تفاوت</a:t>
            </a:r>
            <a:r>
              <a:rPr lang="fa-IR" altLang="fa-IR" b="1"/>
              <a:t> وجود داشته باشد</a:t>
            </a:r>
            <a:endParaRPr lang="en-US" altLang="fa-IR" b="1"/>
          </a:p>
          <a:p>
            <a:pPr lvl="4" eaLnBrk="1" hangingPunct="1">
              <a:lnSpc>
                <a:spcPct val="80000"/>
              </a:lnSpc>
              <a:buFont typeface="Wingdings" panose="05000000000000000000" pitchFamily="2" charset="2"/>
              <a:buChar char="ü"/>
            </a:pPr>
            <a:r>
              <a:rPr lang="fa-IR" altLang="fa-IR" b="1"/>
              <a:t>وقتی از کارگری خواسته شود که محصولی را </a:t>
            </a:r>
            <a:r>
              <a:rPr lang="fa-IR" altLang="fa-IR" b="1">
                <a:solidFill>
                  <a:schemeClr val="accent1"/>
                </a:solidFill>
              </a:rPr>
              <a:t>بدون اینکه ابزار کافی برایش تامین کنیم</a:t>
            </a:r>
            <a:r>
              <a:rPr lang="fa-IR" altLang="fa-IR" b="1"/>
              <a:t> ، تولید کند وی دچار استرس خواهد شد .</a:t>
            </a:r>
            <a:r>
              <a:rPr lang="en-US" altLang="fa-IR" b="1"/>
              <a:t> </a:t>
            </a:r>
          </a:p>
          <a:p>
            <a:pPr lvl="4" eaLnBrk="1" hangingPunct="1">
              <a:lnSpc>
                <a:spcPct val="80000"/>
              </a:lnSpc>
              <a:buFont typeface="Wingdings" panose="05000000000000000000" pitchFamily="2" charset="2"/>
              <a:buChar char="ü"/>
            </a:pPr>
            <a:r>
              <a:rPr lang="fa-IR" altLang="fa-IR" b="1">
                <a:solidFill>
                  <a:schemeClr val="accent1"/>
                </a:solidFill>
              </a:rPr>
              <a:t>زمان ناکافی و پرسنل کم</a:t>
            </a:r>
            <a:r>
              <a:rPr lang="fa-IR" altLang="fa-IR" b="1"/>
              <a:t> نیز در فرد مسئول کار ، باعث استرس میشود.</a:t>
            </a:r>
            <a:endParaRPr lang="en-US" altLang="fa-IR" b="1"/>
          </a:p>
          <a:p>
            <a:pPr lvl="2" eaLnBrk="1" hangingPunct="1">
              <a:lnSpc>
                <a:spcPct val="80000"/>
              </a:lnSpc>
              <a:buFont typeface="Wingdings" panose="05000000000000000000" pitchFamily="2" charset="2"/>
              <a:buChar char="ü"/>
            </a:pPr>
            <a:r>
              <a:rPr lang="fa-IR" altLang="fa-IR" sz="2800" b="1"/>
              <a:t>اختیار ناکافی برای انجام کار</a:t>
            </a:r>
          </a:p>
          <a:p>
            <a:pPr lvl="4" eaLnBrk="1" hangingPunct="1">
              <a:lnSpc>
                <a:spcPct val="80000"/>
              </a:lnSpc>
              <a:buFont typeface="Wingdings" panose="05000000000000000000" pitchFamily="2" charset="2"/>
              <a:buChar char="ü"/>
            </a:pPr>
            <a:r>
              <a:rPr lang="fa-IR" altLang="fa-IR" b="1"/>
              <a:t>وقتی رخ میدهد که سرپرست به فرد اختیار کافی جهت انجام کار را نمیدهد و وی را در محیط کار محدود مینماید.</a:t>
            </a:r>
            <a:r>
              <a:rPr lang="en-US" altLang="fa-IR" b="1"/>
              <a:t> </a:t>
            </a:r>
            <a:endParaRPr lang="fa-IR" altLang="fa-IR" b="1"/>
          </a:p>
          <a:p>
            <a:pPr lvl="4" eaLnBrk="1" hangingPunct="1">
              <a:lnSpc>
                <a:spcPct val="80000"/>
              </a:lnSpc>
              <a:buFont typeface="Wingdings" panose="05000000000000000000" pitchFamily="2" charset="2"/>
              <a:buChar char="ü"/>
            </a:pPr>
            <a:r>
              <a:rPr lang="fa-IR" altLang="fa-IR" b="1"/>
              <a:t>کارگر آزادی عمل کافی برای انجام کار را ندارد</a:t>
            </a:r>
          </a:p>
          <a:p>
            <a:pPr lvl="1" eaLnBrk="1" hangingPunct="1">
              <a:lnSpc>
                <a:spcPct val="80000"/>
              </a:lnSpc>
              <a:buFont typeface="Wingdings" panose="05000000000000000000" pitchFamily="2" charset="2"/>
              <a:buChar char="ü"/>
            </a:pPr>
            <a:endParaRPr lang="en-US" altLang="fa-IR" sz="2400" b="1"/>
          </a:p>
          <a:p>
            <a:pPr eaLnBrk="1" hangingPunct="1">
              <a:lnSpc>
                <a:spcPct val="80000"/>
              </a:lnSpc>
            </a:pPr>
            <a:endParaRPr lang="en-US" altLang="fa-IR" sz="1800" b="1"/>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71EBC539-0DEB-4C99-83B7-256770F669C4}"/>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استرسورها</a:t>
            </a:r>
            <a:endParaRPr lang="en-US" sz="6600" b="1"/>
          </a:p>
        </p:txBody>
      </p:sp>
      <p:sp>
        <p:nvSpPr>
          <p:cNvPr id="62467" name="Rectangle 3">
            <a:extLst>
              <a:ext uri="{FF2B5EF4-FFF2-40B4-BE49-F238E27FC236}">
                <a16:creationId xmlns:a16="http://schemas.microsoft.com/office/drawing/2014/main" id="{E2A458D7-E1F2-4537-85DA-791D6C67FF2F}"/>
              </a:ext>
            </a:extLst>
          </p:cNvPr>
          <p:cNvSpPr>
            <a:spLocks noGrp="1" noChangeArrowheads="1"/>
          </p:cNvSpPr>
          <p:nvPr>
            <p:ph type="body" idx="4294967295"/>
          </p:nvPr>
        </p:nvSpPr>
        <p:spPr>
          <a:xfrm>
            <a:off x="755650" y="1628775"/>
            <a:ext cx="7772400" cy="4114800"/>
          </a:xfrm>
        </p:spPr>
        <p:txBody>
          <a:bodyPr lIns="92075" tIns="46038" rIns="92075" bIns="46038"/>
          <a:lstStyle/>
          <a:p>
            <a:pPr eaLnBrk="1" hangingPunct="1">
              <a:lnSpc>
                <a:spcPct val="80000"/>
              </a:lnSpc>
              <a:buFont typeface="Wingdings" panose="05000000000000000000" pitchFamily="2" charset="2"/>
              <a:buChar char="ü"/>
            </a:pPr>
            <a:r>
              <a:rPr lang="fa-IR" altLang="fa-IR" sz="3600" b="1"/>
              <a:t>وظیفه </a:t>
            </a:r>
            <a:r>
              <a:rPr lang="en-US" altLang="fa-IR" sz="3600" b="1"/>
              <a:t>(Task)</a:t>
            </a:r>
            <a:r>
              <a:rPr lang="en-US" altLang="fa-IR" sz="3600"/>
              <a:t> </a:t>
            </a:r>
            <a:r>
              <a:rPr lang="fa-IR" altLang="fa-IR" sz="3600"/>
              <a:t> : </a:t>
            </a:r>
            <a:r>
              <a:rPr lang="fa-IR" altLang="fa-IR" sz="2800" b="1"/>
              <a:t>یک فعالیت واضح کاری است که  یکی از گامهای منطقی و لازم در اجرای یک تکلیف </a:t>
            </a:r>
            <a:r>
              <a:rPr lang="en-US" altLang="fa-IR" sz="2800" b="1"/>
              <a:t>(Duty)</a:t>
            </a:r>
            <a:r>
              <a:rPr lang="fa-IR" altLang="fa-IR" sz="2800" b="1"/>
              <a:t> را تشکیل میدهد.</a:t>
            </a:r>
          </a:p>
          <a:p>
            <a:pPr lvl="2" eaLnBrk="1" hangingPunct="1">
              <a:lnSpc>
                <a:spcPct val="80000"/>
              </a:lnSpc>
              <a:buFont typeface="Wingdings" panose="05000000000000000000" pitchFamily="2" charset="2"/>
              <a:buChar char="ü"/>
            </a:pPr>
            <a:r>
              <a:rPr lang="fa-IR" altLang="fa-IR" sz="2800" b="1"/>
              <a:t>بار کاری </a:t>
            </a:r>
            <a:r>
              <a:rPr lang="en-US" altLang="fa-IR" sz="2800" b="1"/>
              <a:t>(Work Load)</a:t>
            </a:r>
            <a:r>
              <a:rPr lang="en-US" altLang="fa-IR" sz="2800"/>
              <a:t> </a:t>
            </a:r>
          </a:p>
          <a:p>
            <a:pPr lvl="3" eaLnBrk="1" hangingPunct="1">
              <a:lnSpc>
                <a:spcPct val="80000"/>
              </a:lnSpc>
              <a:buFont typeface="Wingdings" panose="05000000000000000000" pitchFamily="2" charset="2"/>
              <a:buChar char="ü"/>
            </a:pPr>
            <a:r>
              <a:rPr lang="fa-IR" altLang="fa-IR" sz="2400" b="1"/>
              <a:t>افزايش</a:t>
            </a:r>
          </a:p>
          <a:p>
            <a:pPr lvl="4" eaLnBrk="1" hangingPunct="1">
              <a:lnSpc>
                <a:spcPct val="80000"/>
              </a:lnSpc>
              <a:buFont typeface="Wingdings" panose="05000000000000000000" pitchFamily="2" charset="2"/>
              <a:buChar char="ü"/>
            </a:pPr>
            <a:r>
              <a:rPr lang="fa-IR" altLang="fa-IR" b="1">
                <a:solidFill>
                  <a:schemeClr val="accent1"/>
                </a:solidFill>
              </a:rPr>
              <a:t>كمي</a:t>
            </a:r>
            <a:r>
              <a:rPr lang="fa-IR" altLang="fa-IR" b="1"/>
              <a:t> : كار بسيار زياد در محدوده زماني مشخص(افزایش بروز بیماریهای قلبی – عروقی و مصرف داروهای مخدر و الکل</a:t>
            </a:r>
            <a:r>
              <a:rPr lang="fa-IR" altLang="fa-IR"/>
              <a:t> )</a:t>
            </a:r>
            <a:endParaRPr lang="fa-IR" altLang="fa-IR" b="1"/>
          </a:p>
          <a:p>
            <a:pPr lvl="4" eaLnBrk="1" hangingPunct="1">
              <a:lnSpc>
                <a:spcPct val="80000"/>
              </a:lnSpc>
              <a:buFont typeface="Wingdings" panose="05000000000000000000" pitchFamily="2" charset="2"/>
              <a:buChar char="ü"/>
            </a:pPr>
            <a:r>
              <a:rPr lang="fa-IR" altLang="fa-IR" b="1">
                <a:solidFill>
                  <a:schemeClr val="accent1"/>
                </a:solidFill>
              </a:rPr>
              <a:t>كيفي</a:t>
            </a:r>
            <a:r>
              <a:rPr lang="fa-IR" altLang="fa-IR" b="1"/>
              <a:t> : احساس عدم توانايي كافي جهت انجام كار ( سطح بالای کلسترول خون</a:t>
            </a:r>
            <a:r>
              <a:rPr lang="fa-IR" altLang="fa-IR"/>
              <a:t> )</a:t>
            </a:r>
            <a:endParaRPr lang="fa-IR" altLang="fa-IR" b="1"/>
          </a:p>
          <a:p>
            <a:pPr lvl="3" eaLnBrk="1" hangingPunct="1">
              <a:lnSpc>
                <a:spcPct val="80000"/>
              </a:lnSpc>
              <a:buFont typeface="Wingdings" panose="05000000000000000000" pitchFamily="2" charset="2"/>
              <a:buChar char="ü"/>
            </a:pPr>
            <a:r>
              <a:rPr lang="fa-IR" altLang="fa-IR" sz="2400" b="1"/>
              <a:t>كاهش</a:t>
            </a:r>
          </a:p>
          <a:p>
            <a:pPr lvl="4" eaLnBrk="1" hangingPunct="1">
              <a:lnSpc>
                <a:spcPct val="80000"/>
              </a:lnSpc>
              <a:buFont typeface="Wingdings" panose="05000000000000000000" pitchFamily="2" charset="2"/>
              <a:buChar char="ü"/>
            </a:pPr>
            <a:r>
              <a:rPr lang="fa-IR" altLang="fa-IR" b="1">
                <a:solidFill>
                  <a:schemeClr val="accent1"/>
                </a:solidFill>
              </a:rPr>
              <a:t>كمي</a:t>
            </a:r>
            <a:r>
              <a:rPr lang="fa-IR" altLang="fa-IR" b="1"/>
              <a:t> : ميزان بسيار كم كار (كاهش راندمان )</a:t>
            </a:r>
          </a:p>
          <a:p>
            <a:pPr lvl="4" eaLnBrk="1" hangingPunct="1">
              <a:lnSpc>
                <a:spcPct val="80000"/>
              </a:lnSpc>
              <a:buFont typeface="Wingdings" panose="05000000000000000000" pitchFamily="2" charset="2"/>
              <a:buChar char="ü"/>
            </a:pPr>
            <a:r>
              <a:rPr lang="fa-IR" altLang="fa-IR" b="1">
                <a:solidFill>
                  <a:schemeClr val="accent1"/>
                </a:solidFill>
              </a:rPr>
              <a:t>كيفي</a:t>
            </a:r>
            <a:r>
              <a:rPr lang="fa-IR" altLang="fa-IR" b="1"/>
              <a:t> : انجام كارهاي روتين و تكراري ( کارهایی که موجب تحریک ذهن فرد</a:t>
            </a:r>
            <a:r>
              <a:rPr lang="fa-IR" altLang="fa-IR" sz="2400" b="1"/>
              <a:t> </a:t>
            </a:r>
            <a:r>
              <a:rPr lang="fa-IR" altLang="fa-IR" b="1"/>
              <a:t>نمیشوند</a:t>
            </a:r>
            <a:r>
              <a:rPr lang="en-US" altLang="fa-IR"/>
              <a:t> (</a:t>
            </a:r>
            <a:r>
              <a:rPr lang="fa-IR" altLang="fa-IR"/>
              <a:t>.</a:t>
            </a:r>
            <a:endParaRPr lang="fa-IR" altLang="fa-IR" b="1"/>
          </a:p>
        </p:txBody>
      </p:sp>
      <p:pic>
        <p:nvPicPr>
          <p:cNvPr id="62468" name="Picture 4" descr="10">
            <a:extLst>
              <a:ext uri="{FF2B5EF4-FFF2-40B4-BE49-F238E27FC236}">
                <a16:creationId xmlns:a16="http://schemas.microsoft.com/office/drawing/2014/main" id="{7C96C5C3-2029-43A5-A40D-C8EF3DBFF6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388" y="3284538"/>
            <a:ext cx="1346200"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1B2F96AF-C2DB-4FFF-9325-B4B598C0AA4B}"/>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استرسورها</a:t>
            </a:r>
            <a:endParaRPr lang="en-US" sz="6600" b="1"/>
          </a:p>
        </p:txBody>
      </p:sp>
      <p:sp>
        <p:nvSpPr>
          <p:cNvPr id="63491" name="Rectangle 3">
            <a:extLst>
              <a:ext uri="{FF2B5EF4-FFF2-40B4-BE49-F238E27FC236}">
                <a16:creationId xmlns:a16="http://schemas.microsoft.com/office/drawing/2014/main" id="{01C5893E-33DE-463F-AACD-C60A9134C692}"/>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وظیفه (ادامه)</a:t>
            </a:r>
            <a:r>
              <a:rPr lang="en-US" altLang="fa-IR"/>
              <a:t> </a:t>
            </a:r>
            <a:r>
              <a:rPr lang="fa-IR" altLang="fa-IR"/>
              <a:t>:</a:t>
            </a:r>
            <a:endParaRPr lang="fa-IR" altLang="fa-IR" b="1"/>
          </a:p>
          <a:p>
            <a:pPr lvl="2" eaLnBrk="1" hangingPunct="1">
              <a:buFont typeface="Wingdings" panose="05000000000000000000" pitchFamily="2" charset="2"/>
              <a:buChar char="ü"/>
            </a:pPr>
            <a:r>
              <a:rPr lang="fa-IR" altLang="fa-IR" b="1"/>
              <a:t>مسئولیت در برابر زندگی و رفاه دیگران </a:t>
            </a:r>
            <a:r>
              <a:rPr lang="fa-IR" altLang="fa-IR" sz="2000" b="1"/>
              <a:t>( پزشکان ، پرسنل کنترل خطوط هوایی و افرادی که در مورد زندگی دیگران تصمیم میگیرند بیشتر دچار زخم معده ، سکته قلبی و هیپرتانسیون میشوند ) .</a:t>
            </a:r>
            <a:endParaRPr lang="en-US" altLang="fa-IR" sz="2000" b="1"/>
          </a:p>
          <a:p>
            <a:pPr lvl="2" eaLnBrk="1" hangingPunct="1">
              <a:buFont typeface="Wingdings" panose="05000000000000000000" pitchFamily="2" charset="2"/>
              <a:buChar char="ü"/>
            </a:pPr>
            <a:r>
              <a:rPr lang="fa-IR" altLang="fa-IR" b="1"/>
              <a:t>آزادی کم در تصمیم گیری</a:t>
            </a:r>
            <a:r>
              <a:rPr lang="fa-IR" altLang="fa-IR"/>
              <a:t> </a:t>
            </a:r>
          </a:p>
          <a:p>
            <a:pPr lvl="4" eaLnBrk="1" hangingPunct="1">
              <a:buFont typeface="Wingdings" panose="05000000000000000000" pitchFamily="2" charset="2"/>
              <a:buChar char="ü"/>
            </a:pPr>
            <a:r>
              <a:rPr lang="fa-IR" altLang="fa-IR" b="1"/>
              <a:t>کم بودن قدرت و آزادی در تصمیم گیری باعث افزایش استرس در کارگر میشود .</a:t>
            </a:r>
          </a:p>
          <a:p>
            <a:pPr lvl="4" eaLnBrk="1" hangingPunct="1">
              <a:buFont typeface="Wingdings" panose="05000000000000000000" pitchFamily="2" charset="2"/>
              <a:buChar char="ü"/>
            </a:pPr>
            <a:r>
              <a:rPr lang="fa-IR" altLang="fa-IR" b="1"/>
              <a:t> دادن اختیار و قدرت تصمیم گیری بیشتر به کارگر باعث کاهش سکته قلبی و آسیب های دیگر شغلی در وی میشود.</a:t>
            </a:r>
          </a:p>
          <a:p>
            <a:pPr lvl="1" eaLnBrk="1" hangingPunct="1">
              <a:buFont typeface="Wingdings" panose="05000000000000000000" pitchFamily="2" charset="2"/>
              <a:buChar char="ü"/>
            </a:pPr>
            <a:endParaRPr lang="fa-IR" altLang="fa-IR" sz="2400" b="1"/>
          </a:p>
          <a:p>
            <a:pPr eaLnBrk="1" hangingPunct="1">
              <a:buFontTx/>
              <a:buNone/>
            </a:pPr>
            <a:endParaRPr lang="en-US" altLang="fa-IR"/>
          </a:p>
        </p:txBody>
      </p:sp>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792B0EBD-9302-4DEE-9907-AFA4D51794F6}"/>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استرسورها</a:t>
            </a:r>
            <a:endParaRPr lang="en-US" sz="6600" b="1"/>
          </a:p>
        </p:txBody>
      </p:sp>
      <p:sp>
        <p:nvSpPr>
          <p:cNvPr id="64515" name="Rectangle 3">
            <a:extLst>
              <a:ext uri="{FF2B5EF4-FFF2-40B4-BE49-F238E27FC236}">
                <a16:creationId xmlns:a16="http://schemas.microsoft.com/office/drawing/2014/main" id="{D790A622-6064-43E3-B146-8A9F384DFE79}"/>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شرایط فیزیکی محیط کار</a:t>
            </a:r>
            <a:r>
              <a:rPr lang="en-US" altLang="fa-IR"/>
              <a:t> </a:t>
            </a:r>
          </a:p>
          <a:p>
            <a:pPr lvl="2" eaLnBrk="1" hangingPunct="1">
              <a:buFont typeface="Wingdings" panose="05000000000000000000" pitchFamily="2" charset="2"/>
              <a:buChar char="ü"/>
            </a:pPr>
            <a:r>
              <a:rPr lang="fa-IR" altLang="fa-IR" sz="2800" b="1"/>
              <a:t>شرایط نامطلوب کاری</a:t>
            </a:r>
            <a:r>
              <a:rPr lang="en-US" altLang="fa-IR" sz="2800" b="1"/>
              <a:t>:</a:t>
            </a:r>
            <a:r>
              <a:rPr lang="fa-IR" altLang="fa-IR" sz="2800" b="1"/>
              <a:t> </a:t>
            </a:r>
          </a:p>
          <a:p>
            <a:pPr lvl="4" eaLnBrk="1" hangingPunct="1">
              <a:buFont typeface="Wingdings" panose="05000000000000000000" pitchFamily="2" charset="2"/>
              <a:buChar char="ü"/>
            </a:pPr>
            <a:r>
              <a:rPr lang="fa-IR" altLang="fa-IR" b="1"/>
              <a:t>هر یک از ویژگیهای محیط کار که از شرایط مطلوب برخوردار نباشند باعث استرس میشوند . </a:t>
            </a:r>
            <a:endParaRPr lang="en-US" altLang="fa-IR" b="1"/>
          </a:p>
          <a:p>
            <a:pPr lvl="4" eaLnBrk="1" hangingPunct="1">
              <a:buFont typeface="Wingdings" panose="05000000000000000000" pitchFamily="2" charset="2"/>
              <a:buChar char="ü"/>
            </a:pPr>
            <a:r>
              <a:rPr lang="fa-IR" altLang="fa-IR" b="1"/>
              <a:t>روشنایی (كم) ، سر و صدا (اختلال در ارتباط)، فضای ناکافی کار ، محیط کار نامرتب و کثیف و ... </a:t>
            </a:r>
          </a:p>
          <a:p>
            <a:pPr lvl="4" eaLnBrk="1" hangingPunct="1">
              <a:buFont typeface="Wingdings" panose="05000000000000000000" pitchFamily="2" charset="2"/>
              <a:buChar char="ü"/>
            </a:pPr>
            <a:r>
              <a:rPr lang="fa-IR" altLang="fa-IR" b="1"/>
              <a:t>افزایش سر و صدای محیط کار علاوه بر اثر بر روی حلزون گوش و کری شغلی باعث </a:t>
            </a:r>
            <a:r>
              <a:rPr lang="fa-IR" altLang="fa-IR" b="1" u="sng"/>
              <a:t>افزایش فشار خون</a:t>
            </a:r>
            <a:r>
              <a:rPr lang="fa-IR" altLang="fa-IR" b="1"/>
              <a:t> افراد میشود. </a:t>
            </a:r>
          </a:p>
          <a:p>
            <a:pPr lvl="4" eaLnBrk="1" hangingPunct="1">
              <a:buFont typeface="Wingdings" panose="05000000000000000000" pitchFamily="2" charset="2"/>
              <a:buChar char="ü"/>
            </a:pPr>
            <a:r>
              <a:rPr lang="fa-IR" altLang="fa-IR" b="1" u="sng"/>
              <a:t>وقتی فرد احساس میکند بر روی سر و صدای محیط کار کنترل دارد ، میزان استرس به شدت کاهش می یابد</a:t>
            </a:r>
            <a:r>
              <a:rPr lang="en-US" altLang="fa-IR" b="1" u="sng"/>
              <a:t> .</a:t>
            </a:r>
          </a:p>
        </p:txBody>
      </p:sp>
    </p:spTree>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3" name="Rectangle 5">
            <a:extLst>
              <a:ext uri="{FF2B5EF4-FFF2-40B4-BE49-F238E27FC236}">
                <a16:creationId xmlns:a16="http://schemas.microsoft.com/office/drawing/2014/main" id="{A5F7B44F-218B-4584-AD38-E5126F9B40D9}"/>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استرسورها</a:t>
            </a:r>
            <a:r>
              <a:rPr lang="fa-IR" sz="2400" b="1"/>
              <a:t>(شرایط فیزیکی محیط کار)</a:t>
            </a:r>
            <a:r>
              <a:rPr lang="en-US" sz="2400"/>
              <a:t> </a:t>
            </a:r>
          </a:p>
        </p:txBody>
      </p:sp>
      <p:sp>
        <p:nvSpPr>
          <p:cNvPr id="65539" name="Rectangle 6">
            <a:extLst>
              <a:ext uri="{FF2B5EF4-FFF2-40B4-BE49-F238E27FC236}">
                <a16:creationId xmlns:a16="http://schemas.microsoft.com/office/drawing/2014/main" id="{933D71E7-41A0-40AD-8D17-CB458074FFF1}"/>
              </a:ext>
            </a:extLst>
          </p:cNvPr>
          <p:cNvSpPr>
            <a:spLocks noGrp="1" noChangeArrowheads="1"/>
          </p:cNvSpPr>
          <p:nvPr>
            <p:ph type="body" idx="4294967295"/>
          </p:nvPr>
        </p:nvSpPr>
        <p:spPr/>
        <p:txBody>
          <a:bodyPr lIns="92075" tIns="46038" rIns="92075" bIns="46038"/>
          <a:lstStyle/>
          <a:p>
            <a:pPr lvl="2" eaLnBrk="1" hangingPunct="1">
              <a:buFont typeface="Wingdings" panose="05000000000000000000" pitchFamily="2" charset="2"/>
              <a:buChar char="ü"/>
            </a:pPr>
            <a:r>
              <a:rPr lang="fa-IR" altLang="fa-IR" sz="3200" b="1"/>
              <a:t>خطرات فیزیکی و شیمیایی :</a:t>
            </a:r>
          </a:p>
          <a:p>
            <a:pPr lvl="4" eaLnBrk="1" hangingPunct="1">
              <a:buFont typeface="Wingdings" panose="05000000000000000000" pitchFamily="2" charset="2"/>
              <a:buChar char="ü"/>
            </a:pPr>
            <a:r>
              <a:rPr lang="fa-IR" altLang="fa-IR" sz="2400" b="1"/>
              <a:t>مشاغل مربوط به خدمات اورژانس مثل پرسنل نظامی ، آتشنشانان ، امدادگران و افراد پلیس در معرض چنین خطراتی هستند.</a:t>
            </a:r>
          </a:p>
          <a:p>
            <a:pPr lvl="4" eaLnBrk="1" hangingPunct="1">
              <a:buFont typeface="Wingdings" panose="05000000000000000000" pitchFamily="2" charset="2"/>
              <a:buChar char="ü"/>
            </a:pPr>
            <a:r>
              <a:rPr lang="fa-IR" altLang="fa-IR" sz="2400" b="1"/>
              <a:t>مواد شيميايي ممکن است اثرات سمی یا تحریک کننده داشته باشند و مواجهه با آنها سلامت فرد را به خطر انداخته و در وی باعث استرس شود. بوهای نامطبوع این مواد نیز یک استرسور قدرتمند هستند.</a:t>
            </a:r>
            <a:endParaRPr lang="en-US" altLang="fa-IR" sz="2400" b="1"/>
          </a:p>
        </p:txBody>
      </p:sp>
      <p:pic>
        <p:nvPicPr>
          <p:cNvPr id="65540" name="Picture 7" descr="cartoon_house_on_fire_sm_wm[1]">
            <a:extLst>
              <a:ext uri="{FF2B5EF4-FFF2-40B4-BE49-F238E27FC236}">
                <a16:creationId xmlns:a16="http://schemas.microsoft.com/office/drawing/2014/main" id="{62B672D7-CE6A-4255-AF0A-D7BFCE7DEC1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948488" y="3933825"/>
            <a:ext cx="1439862"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541" name="Picture 8" descr="fire_extinguisher_spraying_sm_wm[1]">
            <a:extLst>
              <a:ext uri="{FF2B5EF4-FFF2-40B4-BE49-F238E27FC236}">
                <a16:creationId xmlns:a16="http://schemas.microsoft.com/office/drawing/2014/main" id="{E79772C2-DFAA-4B7D-A6C9-97DB56FDFE88}"/>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948488" y="2420938"/>
            <a:ext cx="1439862"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a:extLst>
              <a:ext uri="{FF2B5EF4-FFF2-40B4-BE49-F238E27FC236}">
                <a16:creationId xmlns:a16="http://schemas.microsoft.com/office/drawing/2014/main" id="{43A3D6D7-98AE-4CE1-B273-604C2E602625}"/>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استرسورها</a:t>
            </a:r>
            <a:r>
              <a:rPr lang="fa-IR" sz="2400" b="1"/>
              <a:t>(شرایط فیزیکی محیط کار)</a:t>
            </a:r>
            <a:endParaRPr lang="en-US" sz="2400" b="1"/>
          </a:p>
        </p:txBody>
      </p:sp>
      <p:sp>
        <p:nvSpPr>
          <p:cNvPr id="66563" name="Rectangle 3">
            <a:extLst>
              <a:ext uri="{FF2B5EF4-FFF2-40B4-BE49-F238E27FC236}">
                <a16:creationId xmlns:a16="http://schemas.microsoft.com/office/drawing/2014/main" id="{9760F37E-6035-4A44-BE98-DD5047D57604}"/>
              </a:ext>
            </a:extLst>
          </p:cNvPr>
          <p:cNvSpPr>
            <a:spLocks noGrp="1" noChangeArrowheads="1"/>
          </p:cNvSpPr>
          <p:nvPr>
            <p:ph type="body" idx="4294967295"/>
          </p:nvPr>
        </p:nvSpPr>
        <p:spPr/>
        <p:txBody>
          <a:bodyPr lIns="92075" tIns="46038" rIns="92075" bIns="46038"/>
          <a:lstStyle/>
          <a:p>
            <a:pPr lvl="2" eaLnBrk="1" hangingPunct="1">
              <a:lnSpc>
                <a:spcPct val="90000"/>
              </a:lnSpc>
              <a:buFont typeface="Wingdings" panose="05000000000000000000" pitchFamily="2" charset="2"/>
              <a:buChar char="ü"/>
            </a:pPr>
            <a:r>
              <a:rPr lang="fa-IR" altLang="fa-IR" sz="2800" b="1"/>
              <a:t>خطرات ارگونومیکی</a:t>
            </a:r>
            <a:r>
              <a:rPr lang="en-US" altLang="fa-IR" sz="2800"/>
              <a:t> </a:t>
            </a:r>
          </a:p>
          <a:p>
            <a:pPr lvl="4" eaLnBrk="1" hangingPunct="1">
              <a:lnSpc>
                <a:spcPct val="90000"/>
              </a:lnSpc>
              <a:buFont typeface="Wingdings" panose="05000000000000000000" pitchFamily="2" charset="2"/>
              <a:buChar char="ü"/>
            </a:pPr>
            <a:r>
              <a:rPr lang="fa-IR" altLang="fa-IR" b="1"/>
              <a:t>افزایش میزان تناسب و هماهنگی کار، ابزارهای کاری و نیازهای شغلی با تواناییهای فرد .</a:t>
            </a:r>
            <a:endParaRPr lang="en-US" altLang="fa-IR" b="1"/>
          </a:p>
          <a:p>
            <a:pPr lvl="4" eaLnBrk="1" hangingPunct="1">
              <a:lnSpc>
                <a:spcPct val="90000"/>
              </a:lnSpc>
              <a:buFont typeface="Wingdings" panose="05000000000000000000" pitchFamily="2" charset="2"/>
              <a:buChar char="ü"/>
            </a:pPr>
            <a:r>
              <a:rPr lang="fa-IR" altLang="fa-IR" b="1"/>
              <a:t>در صورت کم بودن میزان این تناسب احتمال ایجاد استرس بالا میرود. </a:t>
            </a:r>
            <a:endParaRPr lang="en-US" altLang="fa-IR" b="1"/>
          </a:p>
          <a:p>
            <a:pPr lvl="4" eaLnBrk="1" hangingPunct="1">
              <a:lnSpc>
                <a:spcPct val="90000"/>
              </a:lnSpc>
              <a:buFont typeface="Wingdings" panose="05000000000000000000" pitchFamily="2" charset="2"/>
              <a:buChar char="ü"/>
            </a:pPr>
            <a:r>
              <a:rPr lang="fa-IR" altLang="fa-IR" b="1"/>
              <a:t>شرایط ارگونومیک نامناسب کار موجب اختلالات بینایی ، عضلانی و روحی- روانی شده و مسائلی مانند خستگی و سوزش چشم ، سردرد ، خستگی و درد عضلات ، ایـسکمی ، تنشهـای روانی ، اضطـراب ، افسـردگی و... را به وجود می آورد.</a:t>
            </a:r>
            <a:r>
              <a:rPr lang="en-US" altLang="fa-IR" b="1"/>
              <a:t> </a:t>
            </a:r>
          </a:p>
          <a:p>
            <a:pPr lvl="4" eaLnBrk="1" hangingPunct="1">
              <a:lnSpc>
                <a:spcPct val="90000"/>
              </a:lnSpc>
              <a:buFont typeface="Wingdings" panose="05000000000000000000" pitchFamily="2" charset="2"/>
              <a:buChar char="ü"/>
            </a:pPr>
            <a:r>
              <a:rPr lang="fa-IR" altLang="fa-IR" b="1"/>
              <a:t>در ابتدا این اختلالات </a:t>
            </a:r>
            <a:r>
              <a:rPr lang="fa-IR" altLang="fa-IR" b="1" u="sng">
                <a:solidFill>
                  <a:schemeClr val="accent1"/>
                </a:solidFill>
              </a:rPr>
              <a:t>گذرا</a:t>
            </a:r>
            <a:r>
              <a:rPr lang="fa-IR" altLang="fa-IR" b="1"/>
              <a:t> میباشند ولی با طولانی شدن شرایط نامناسب ارگونومیکی این مشکلات نیز </a:t>
            </a:r>
            <a:r>
              <a:rPr lang="fa-IR" altLang="fa-IR" b="1" u="sng">
                <a:solidFill>
                  <a:schemeClr val="accent1"/>
                </a:solidFill>
              </a:rPr>
              <a:t>دائمی</a:t>
            </a:r>
            <a:r>
              <a:rPr lang="fa-IR" altLang="fa-IR" b="1"/>
              <a:t> خواهند شد . </a:t>
            </a:r>
          </a:p>
          <a:p>
            <a:pPr lvl="4" eaLnBrk="1" hangingPunct="1">
              <a:lnSpc>
                <a:spcPct val="90000"/>
              </a:lnSpc>
              <a:buFont typeface="Wingdings" panose="05000000000000000000" pitchFamily="2" charset="2"/>
              <a:buChar char="ü"/>
            </a:pPr>
            <a:r>
              <a:rPr lang="fa-IR" altLang="fa-IR" b="1"/>
              <a:t>این گونه اختلالات بر یکدیگر اثر تشدید کننده دارند (</a:t>
            </a:r>
            <a:r>
              <a:rPr lang="fa-IR" altLang="fa-IR" b="1" u="sng">
                <a:solidFill>
                  <a:schemeClr val="accent1"/>
                </a:solidFill>
              </a:rPr>
              <a:t>سيكل معيوب</a:t>
            </a:r>
            <a:r>
              <a:rPr lang="fa-IR" altLang="fa-IR" b="1"/>
              <a:t>).</a:t>
            </a:r>
            <a:r>
              <a:rPr lang="fa-IR" altLang="fa-IR" sz="1800" b="1"/>
              <a:t> </a:t>
            </a:r>
            <a:endParaRPr lang="en-US" altLang="fa-IR" sz="1800" b="1"/>
          </a:p>
          <a:p>
            <a:pPr eaLnBrk="1" hangingPunct="1">
              <a:lnSpc>
                <a:spcPct val="90000"/>
              </a:lnSpc>
            </a:pPr>
            <a:endParaRPr lang="en-US" altLang="fa-IR" sz="1800" b="1"/>
          </a:p>
        </p:txBody>
      </p:sp>
    </p:spTree>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a:extLst>
              <a:ext uri="{FF2B5EF4-FFF2-40B4-BE49-F238E27FC236}">
                <a16:creationId xmlns:a16="http://schemas.microsoft.com/office/drawing/2014/main" id="{FBCD12FD-7E2A-433D-9460-42A33C322DCC}"/>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استرسورها</a:t>
            </a:r>
            <a:r>
              <a:rPr lang="fa-IR" sz="2400" b="1"/>
              <a:t>(شرایط فیزیکی محیط کار)</a:t>
            </a:r>
            <a:endParaRPr lang="en-US" sz="2400" b="1"/>
          </a:p>
        </p:txBody>
      </p:sp>
      <p:sp>
        <p:nvSpPr>
          <p:cNvPr id="67587" name="Rectangle 3">
            <a:extLst>
              <a:ext uri="{FF2B5EF4-FFF2-40B4-BE49-F238E27FC236}">
                <a16:creationId xmlns:a16="http://schemas.microsoft.com/office/drawing/2014/main" id="{124F2B3C-939E-4E5C-AB16-87A146CC4158}"/>
              </a:ext>
            </a:extLst>
          </p:cNvPr>
          <p:cNvSpPr>
            <a:spLocks noGrp="1" noChangeArrowheads="1"/>
          </p:cNvSpPr>
          <p:nvPr>
            <p:ph type="body" idx="4294967295"/>
          </p:nvPr>
        </p:nvSpPr>
        <p:spPr/>
        <p:txBody>
          <a:bodyPr lIns="92075" tIns="46038" rIns="92075" bIns="46038"/>
          <a:lstStyle/>
          <a:p>
            <a:pPr lvl="2" eaLnBrk="1" hangingPunct="1">
              <a:buFont typeface="Wingdings" panose="05000000000000000000" pitchFamily="2" charset="2"/>
              <a:buChar char="ü"/>
            </a:pPr>
            <a:r>
              <a:rPr lang="fa-IR" altLang="fa-IR" sz="3600" b="1"/>
              <a:t>نوبت کاری : </a:t>
            </a:r>
          </a:p>
          <a:p>
            <a:pPr lvl="4" eaLnBrk="1" hangingPunct="1">
              <a:buFont typeface="Wingdings" panose="05000000000000000000" pitchFamily="2" charset="2"/>
              <a:buChar char="ü"/>
            </a:pPr>
            <a:r>
              <a:rPr lang="fa-IR" altLang="fa-IR" sz="2400" b="1"/>
              <a:t>هر نوع کاری که به طور معین در خارج از ساعات کاری نرمال روزانه (6 صبح تا 18 ) انجام شود .</a:t>
            </a:r>
          </a:p>
          <a:p>
            <a:pPr lvl="4" eaLnBrk="1" hangingPunct="1">
              <a:buFont typeface="Wingdings" panose="05000000000000000000" pitchFamily="2" charset="2"/>
              <a:buChar char="ü"/>
            </a:pPr>
            <a:r>
              <a:rPr lang="fa-IR" altLang="fa-IR" sz="2400" b="1"/>
              <a:t>ثابت يا چرخشي </a:t>
            </a:r>
          </a:p>
          <a:p>
            <a:pPr lvl="4" eaLnBrk="1" hangingPunct="1">
              <a:buFont typeface="Wingdings" panose="05000000000000000000" pitchFamily="2" charset="2"/>
              <a:buChar char="ü"/>
            </a:pPr>
            <a:r>
              <a:rPr lang="fa-IR" altLang="fa-IR" sz="2400" b="1"/>
              <a:t>غير استاندارد</a:t>
            </a:r>
          </a:p>
          <a:p>
            <a:pPr lvl="4" eaLnBrk="1" hangingPunct="1">
              <a:buFont typeface="Wingdings" panose="05000000000000000000" pitchFamily="2" charset="2"/>
              <a:buChar char="ü"/>
            </a:pPr>
            <a:r>
              <a:rPr lang="fa-IR" altLang="fa-IR" sz="2400" b="1"/>
              <a:t>حدود 10 تا 25 درصد شاغلین</a:t>
            </a:r>
            <a:r>
              <a:rPr lang="en-US" altLang="fa-IR" sz="2400" b="1"/>
              <a:t>)</a:t>
            </a:r>
            <a:r>
              <a:rPr lang="fa-IR" altLang="fa-IR" sz="2400" b="1"/>
              <a:t> رو به افزايش)</a:t>
            </a:r>
            <a:r>
              <a:rPr lang="en-US" altLang="fa-IR" sz="2400" b="1"/>
              <a:t> </a:t>
            </a:r>
          </a:p>
          <a:p>
            <a:pPr lvl="4" eaLnBrk="1" hangingPunct="1">
              <a:buFont typeface="Wingdings" panose="05000000000000000000" pitchFamily="2" charset="2"/>
              <a:buChar char="ü"/>
            </a:pPr>
            <a:r>
              <a:rPr lang="fa-IR" altLang="fa-IR" sz="2400" b="1"/>
              <a:t>بسياري از صنايع و كارخانجات (ذوب آهن، نيروگاه، ...)</a:t>
            </a:r>
          </a:p>
          <a:p>
            <a:pPr lvl="4" eaLnBrk="1" hangingPunct="1">
              <a:buFont typeface="Wingdings" panose="05000000000000000000" pitchFamily="2" charset="2"/>
              <a:buChar char="ü"/>
            </a:pPr>
            <a:r>
              <a:rPr lang="fa-IR" altLang="fa-IR" sz="2400" b="1"/>
              <a:t>آتشنشانان ، پليس ها ، پرسنل خدمات بهداشتي و...</a:t>
            </a:r>
          </a:p>
        </p:txBody>
      </p:sp>
    </p:spTree>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0A8B83A4-C2EA-4B35-B159-A884103E558F}"/>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استرسورها</a:t>
            </a:r>
            <a:endParaRPr lang="en-US" sz="6600" b="1"/>
          </a:p>
        </p:txBody>
      </p:sp>
      <p:sp>
        <p:nvSpPr>
          <p:cNvPr id="68611" name="Rectangle 3">
            <a:extLst>
              <a:ext uri="{FF2B5EF4-FFF2-40B4-BE49-F238E27FC236}">
                <a16:creationId xmlns:a16="http://schemas.microsoft.com/office/drawing/2014/main" id="{74CB2AD5-69CA-40AD-9A9A-94EE672A7354}"/>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استرسورهای غیر شغلی </a:t>
            </a:r>
            <a:r>
              <a:rPr lang="en-US" altLang="fa-IR" b="1"/>
              <a:t>(Non – Work Source)</a:t>
            </a:r>
            <a:r>
              <a:rPr lang="en-US" altLang="fa-IR"/>
              <a:t> </a:t>
            </a:r>
            <a:endParaRPr lang="fa-IR" altLang="fa-IR"/>
          </a:p>
          <a:p>
            <a:pPr lvl="1" eaLnBrk="1" hangingPunct="1">
              <a:buFont typeface="Wingdings" panose="05000000000000000000" pitchFamily="2" charset="2"/>
              <a:buChar char="ü"/>
            </a:pPr>
            <a:r>
              <a:rPr lang="fa-IR" altLang="fa-IR" b="1"/>
              <a:t>جدا از شغل افراد هستند</a:t>
            </a:r>
            <a:r>
              <a:rPr lang="en-US" altLang="fa-IR"/>
              <a:t> </a:t>
            </a:r>
            <a:endParaRPr lang="fa-IR" altLang="fa-IR"/>
          </a:p>
          <a:p>
            <a:pPr lvl="2" eaLnBrk="1" hangingPunct="1">
              <a:buFont typeface="Wingdings" panose="05000000000000000000" pitchFamily="2" charset="2"/>
              <a:buChar char="ü"/>
            </a:pPr>
            <a:r>
              <a:rPr lang="fa-IR" altLang="fa-IR" b="1"/>
              <a:t>مشکلات خانوادگی </a:t>
            </a:r>
          </a:p>
          <a:p>
            <a:pPr lvl="2" eaLnBrk="1" hangingPunct="1">
              <a:buFont typeface="Wingdings" panose="05000000000000000000" pitchFamily="2" charset="2"/>
              <a:buChar char="ü"/>
            </a:pPr>
            <a:r>
              <a:rPr lang="fa-IR" altLang="fa-IR" b="1"/>
              <a:t>مسائل شخصی افراد</a:t>
            </a:r>
            <a:r>
              <a:rPr lang="en-US" altLang="fa-IR"/>
              <a:t> </a:t>
            </a:r>
            <a:endParaRPr lang="fa-IR" altLang="fa-IR"/>
          </a:p>
          <a:p>
            <a:pPr lvl="1" eaLnBrk="1" hangingPunct="1">
              <a:buFont typeface="Wingdings" panose="05000000000000000000" pitchFamily="2" charset="2"/>
              <a:buChar char="ü"/>
            </a:pPr>
            <a:r>
              <a:rPr lang="fa-IR" altLang="fa-IR" b="1"/>
              <a:t>جدا کردن این استرسورها از استرسورهای شغلی بسیار سخت است (سیکل بسته ) .</a:t>
            </a:r>
            <a:endParaRPr lang="en-US" altLang="fa-IR" b="1"/>
          </a:p>
        </p:txBody>
      </p:sp>
    </p:spTree>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4">
            <a:extLst>
              <a:ext uri="{FF2B5EF4-FFF2-40B4-BE49-F238E27FC236}">
                <a16:creationId xmlns:a16="http://schemas.microsoft.com/office/drawing/2014/main" id="{A802E817-02C5-4BF5-80C0-17E42D365263}"/>
              </a:ext>
            </a:extLst>
          </p:cNvPr>
          <p:cNvSpPr>
            <a:spLocks noGrp="1" noChangeArrowheads="1"/>
          </p:cNvSpPr>
          <p:nvPr>
            <p:ph type="title" idx="4294967295"/>
          </p:nvPr>
        </p:nvSpPr>
        <p:spPr>
          <a:xfrm>
            <a:off x="539750" y="1700213"/>
            <a:ext cx="8064500" cy="4537075"/>
          </a:xfrm>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تفاوتهای فردی در پاسخ به استرسورها</a:t>
            </a:r>
            <a:r>
              <a:rPr lang="en-US"/>
              <a:t> </a:t>
            </a:r>
          </a:p>
        </p:txBody>
      </p:sp>
    </p:spTree>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33F3766B-AADA-469A-95AE-E2BC5A0D4B1D}"/>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b="1"/>
              <a:t>تفاوتهای فردی در پاسخ به استرسورها</a:t>
            </a:r>
            <a:r>
              <a:rPr lang="en-US"/>
              <a:t> </a:t>
            </a:r>
          </a:p>
        </p:txBody>
      </p:sp>
      <p:sp>
        <p:nvSpPr>
          <p:cNvPr id="70659" name="Rectangle 3">
            <a:extLst>
              <a:ext uri="{FF2B5EF4-FFF2-40B4-BE49-F238E27FC236}">
                <a16:creationId xmlns:a16="http://schemas.microsoft.com/office/drawing/2014/main" id="{047960F6-2117-4B74-BD17-A14CFFCD4C6A}"/>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فاکتورهای زیادی ممکن است روی آسیب پذیری فرد در برابر استرس تاثیر بگذارند:</a:t>
            </a:r>
            <a:r>
              <a:rPr lang="en-US" altLang="fa-IR" b="1"/>
              <a:t> </a:t>
            </a:r>
            <a:endParaRPr lang="fa-IR" altLang="fa-IR" b="1"/>
          </a:p>
          <a:p>
            <a:pPr lvl="2" eaLnBrk="1" hangingPunct="1">
              <a:buFont typeface="Wingdings" panose="05000000000000000000" pitchFamily="2" charset="2"/>
              <a:buChar char="ü"/>
            </a:pPr>
            <a:r>
              <a:rPr lang="fa-IR" altLang="fa-IR" b="1"/>
              <a:t>ساختار شخصیتی </a:t>
            </a:r>
          </a:p>
          <a:p>
            <a:pPr lvl="2" eaLnBrk="1" hangingPunct="1">
              <a:buFont typeface="Wingdings" panose="05000000000000000000" pitchFamily="2" charset="2"/>
              <a:buChar char="ü"/>
            </a:pPr>
            <a:r>
              <a:rPr lang="fa-IR" altLang="fa-IR" b="1"/>
              <a:t>مقابله</a:t>
            </a:r>
            <a:r>
              <a:rPr lang="en-US" altLang="fa-IR" b="1"/>
              <a:t> (Coping) </a:t>
            </a:r>
            <a:endParaRPr lang="fa-IR" altLang="fa-IR" b="1"/>
          </a:p>
          <a:p>
            <a:pPr lvl="2" eaLnBrk="1" hangingPunct="1">
              <a:buFont typeface="Wingdings" panose="05000000000000000000" pitchFamily="2" charset="2"/>
              <a:buChar char="ü"/>
            </a:pPr>
            <a:r>
              <a:rPr lang="fa-IR" altLang="fa-IR" b="1"/>
              <a:t>مرکز کنترل </a:t>
            </a:r>
            <a:r>
              <a:rPr lang="en-US" altLang="fa-IR" b="1"/>
              <a:t>(Locus of control) </a:t>
            </a:r>
            <a:endParaRPr lang="fa-IR" altLang="fa-IR" b="1"/>
          </a:p>
          <a:p>
            <a:pPr lvl="2" eaLnBrk="1" hangingPunct="1">
              <a:buFont typeface="Wingdings" panose="05000000000000000000" pitchFamily="2" charset="2"/>
              <a:buChar char="ü"/>
            </a:pPr>
            <a:r>
              <a:rPr lang="fa-IR" altLang="fa-IR" b="1"/>
              <a:t>استقامت </a:t>
            </a:r>
            <a:r>
              <a:rPr lang="en-US" altLang="fa-IR" b="1"/>
              <a:t>(Hardiness) </a:t>
            </a:r>
            <a:endParaRPr lang="fa-IR" altLang="fa-IR" b="1"/>
          </a:p>
          <a:p>
            <a:pPr lvl="2" eaLnBrk="1" hangingPunct="1">
              <a:buFont typeface="Wingdings" panose="05000000000000000000" pitchFamily="2" charset="2"/>
              <a:buChar char="ü"/>
            </a:pPr>
            <a:r>
              <a:rPr lang="fa-IR" altLang="fa-IR" b="1"/>
              <a:t>عوامل غیر شغلی </a:t>
            </a:r>
          </a:p>
          <a:p>
            <a:pPr lvl="2" eaLnBrk="1" hangingPunct="1">
              <a:buFont typeface="Wingdings" panose="05000000000000000000" pitchFamily="2" charset="2"/>
              <a:buChar char="ü"/>
            </a:pPr>
            <a:r>
              <a:rPr lang="fa-IR" altLang="fa-IR" b="1"/>
              <a:t>حمایت اجتماعی </a:t>
            </a:r>
            <a:r>
              <a:rPr lang="en-US" altLang="fa-IR" b="1"/>
              <a:t>(Social Support) </a:t>
            </a: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44F93197-E176-4825-9BE1-80BD4FFB6D76}"/>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مقدمه</a:t>
            </a:r>
            <a:endParaRPr lang="en-US" sz="6600" b="1"/>
          </a:p>
        </p:txBody>
      </p:sp>
      <p:sp>
        <p:nvSpPr>
          <p:cNvPr id="43011" name="Rectangle 3">
            <a:extLst>
              <a:ext uri="{FF2B5EF4-FFF2-40B4-BE49-F238E27FC236}">
                <a16:creationId xmlns:a16="http://schemas.microsoft.com/office/drawing/2014/main" id="{0960DAC2-D6CF-4841-8BD4-E9F8250B7EDF}"/>
              </a:ext>
            </a:extLst>
          </p:cNvPr>
          <p:cNvSpPr>
            <a:spLocks noGrp="1" noChangeArrowheads="1"/>
          </p:cNvSpPr>
          <p:nvPr>
            <p:ph type="body" idx="4294967295"/>
          </p:nvPr>
        </p:nvSpPr>
        <p:spPr>
          <a:xfrm>
            <a:off x="395288" y="1773238"/>
            <a:ext cx="8229600" cy="4525962"/>
          </a:xfrm>
        </p:spPr>
        <p:txBody>
          <a:bodyPr lIns="92075" tIns="46038" rIns="92075" bIns="46038"/>
          <a:lstStyle/>
          <a:p>
            <a:pPr eaLnBrk="1" hangingPunct="1">
              <a:buFont typeface="Wingdings" panose="05000000000000000000" pitchFamily="2" charset="2"/>
              <a:buChar char="ü"/>
            </a:pPr>
            <a:r>
              <a:rPr lang="fa-IR" altLang="fa-IR" b="1"/>
              <a:t>1992: </a:t>
            </a:r>
            <a:r>
              <a:rPr lang="fa-IR" altLang="fa-IR" b="1">
                <a:solidFill>
                  <a:srgbClr val="CC0000"/>
                </a:solidFill>
              </a:rPr>
              <a:t>سازمان ملل متحد</a:t>
            </a:r>
            <a:r>
              <a:rPr lang="fa-IR" altLang="fa-IR" b="1"/>
              <a:t> استرس شغلي را </a:t>
            </a:r>
            <a:r>
              <a:rPr lang="fa-IR" altLang="fa-IR" b="1" u="sng"/>
              <a:t>بيماري قرن بيستم</a:t>
            </a:r>
            <a:r>
              <a:rPr lang="fa-IR" altLang="fa-IR" b="1"/>
              <a:t> دانست </a:t>
            </a:r>
          </a:p>
          <a:p>
            <a:pPr eaLnBrk="1" hangingPunct="1">
              <a:buFont typeface="Wingdings" panose="05000000000000000000" pitchFamily="2" charset="2"/>
              <a:buChar char="ü"/>
            </a:pPr>
            <a:r>
              <a:rPr lang="fa-IR" altLang="fa-IR" b="1">
                <a:solidFill>
                  <a:srgbClr val="CC0000"/>
                </a:solidFill>
              </a:rPr>
              <a:t>سازمان بهداشت جهاني</a:t>
            </a:r>
            <a:r>
              <a:rPr lang="fa-IR" altLang="fa-IR" b="1"/>
              <a:t> استرس شغلي را </a:t>
            </a:r>
            <a:r>
              <a:rPr lang="fa-IR" altLang="fa-IR" b="1" u="sng"/>
              <a:t>اپيدمي</a:t>
            </a:r>
            <a:r>
              <a:rPr lang="fa-IR" altLang="fa-IR" b="1"/>
              <a:t> اعلام كرد</a:t>
            </a:r>
          </a:p>
          <a:p>
            <a:pPr eaLnBrk="1" hangingPunct="1">
              <a:buFont typeface="Wingdings" panose="05000000000000000000" pitchFamily="2" charset="2"/>
              <a:buChar char="ü"/>
            </a:pPr>
            <a:r>
              <a:rPr lang="fa-IR" altLang="fa-IR" b="1">
                <a:solidFill>
                  <a:srgbClr val="CC0000"/>
                </a:solidFill>
              </a:rPr>
              <a:t>انجمن بين المللي كار</a:t>
            </a:r>
            <a:r>
              <a:rPr lang="fa-IR" altLang="fa-IR" b="1"/>
              <a:t> </a:t>
            </a:r>
            <a:r>
              <a:rPr lang="fa-IR" altLang="fa-IR" b="1" u="sng"/>
              <a:t>هزينه هاي وارده</a:t>
            </a:r>
            <a:r>
              <a:rPr lang="fa-IR" altLang="fa-IR" b="1"/>
              <a:t> را   5/3-1% توليد ناخالص داخلي </a:t>
            </a:r>
            <a:endParaRPr lang="en-US" altLang="fa-IR" b="1"/>
          </a:p>
        </p:txBody>
      </p:sp>
      <p:pic>
        <p:nvPicPr>
          <p:cNvPr id="43012" name="Picture 4" descr="2">
            <a:extLst>
              <a:ext uri="{FF2B5EF4-FFF2-40B4-BE49-F238E27FC236}">
                <a16:creationId xmlns:a16="http://schemas.microsoft.com/office/drawing/2014/main" id="{C37A1C8C-A69C-46D2-A358-DC0A0827E5D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39750" y="4791075"/>
            <a:ext cx="1584325"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75B3143E-8AC1-4E02-BEA2-A27DB7279117}"/>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ساختار شخصیتی</a:t>
            </a:r>
            <a:endParaRPr lang="en-US" sz="5400" b="1"/>
          </a:p>
        </p:txBody>
      </p:sp>
      <p:sp>
        <p:nvSpPr>
          <p:cNvPr id="71683" name="Rectangle 3">
            <a:extLst>
              <a:ext uri="{FF2B5EF4-FFF2-40B4-BE49-F238E27FC236}">
                <a16:creationId xmlns:a16="http://schemas.microsoft.com/office/drawing/2014/main" id="{67BC243F-F483-48A5-9383-13459CF2525D}"/>
              </a:ext>
            </a:extLst>
          </p:cNvPr>
          <p:cNvSpPr>
            <a:spLocks noGrp="1" noChangeArrowheads="1"/>
          </p:cNvSpPr>
          <p:nvPr>
            <p:ph type="body" idx="4294967295"/>
          </p:nvPr>
        </p:nvSpPr>
        <p:spPr/>
        <p:txBody>
          <a:bodyPr lIns="92075" tIns="46038" rIns="92075" bIns="46038"/>
          <a:lstStyle/>
          <a:p>
            <a:pPr eaLnBrk="1" hangingPunct="1">
              <a:lnSpc>
                <a:spcPct val="80000"/>
              </a:lnSpc>
              <a:buFont typeface="Wingdings" panose="05000000000000000000" pitchFamily="2" charset="2"/>
              <a:buChar char="ü"/>
            </a:pPr>
            <a:r>
              <a:rPr lang="fa-IR" altLang="fa-IR" sz="2800" b="1"/>
              <a:t>تیپ شخصيتی</a:t>
            </a:r>
            <a:r>
              <a:rPr lang="en-US" altLang="fa-IR" sz="2800" b="1"/>
              <a:t>:A </a:t>
            </a:r>
            <a:r>
              <a:rPr lang="fa-IR" altLang="fa-IR" sz="2800" b="1"/>
              <a:t>رقابت ، عجول بودن (حوادث كاري بيشتر)، بی صبری ، بی قراری ، حالت تهاجمی ، سریع سخن گفتن، حالت هوشیاری بالا و تنش عضلانی شدید </a:t>
            </a:r>
            <a:endParaRPr lang="en-US" altLang="fa-IR" sz="2800" b="1"/>
          </a:p>
          <a:p>
            <a:pPr eaLnBrk="1" hangingPunct="1">
              <a:lnSpc>
                <a:spcPct val="80000"/>
              </a:lnSpc>
              <a:buFont typeface="Wingdings" panose="05000000000000000000" pitchFamily="2" charset="2"/>
              <a:buChar char="ü"/>
            </a:pPr>
            <a:r>
              <a:rPr lang="fa-IR" altLang="fa-IR" sz="2800" b="1"/>
              <a:t>تیپ شخصيتی</a:t>
            </a:r>
            <a:r>
              <a:rPr lang="en-US" altLang="fa-IR" sz="2800" b="1"/>
              <a:t>B </a:t>
            </a:r>
            <a:r>
              <a:rPr lang="fa-IR" altLang="fa-IR" sz="2800" b="1"/>
              <a:t>: راحت و ریلاکس ، علاقه مند به کار گروهی و راضی از فعالیتهای روزمره </a:t>
            </a:r>
          </a:p>
          <a:p>
            <a:pPr eaLnBrk="1" hangingPunct="1">
              <a:lnSpc>
                <a:spcPct val="80000"/>
              </a:lnSpc>
              <a:buFont typeface="Wingdings" panose="05000000000000000000" pitchFamily="2" charset="2"/>
              <a:buChar char="ü"/>
            </a:pPr>
            <a:r>
              <a:rPr lang="fa-IR" altLang="fa-IR" sz="2800" b="1"/>
              <a:t>افراد با تیپ شخصیتی </a:t>
            </a:r>
            <a:r>
              <a:rPr lang="en-US" altLang="fa-IR" sz="2800" b="1"/>
              <a:t>A</a:t>
            </a:r>
            <a:r>
              <a:rPr lang="fa-IR" altLang="fa-IR" sz="2800" b="1"/>
              <a:t>نسبت به افراد تیپ شخصيتی </a:t>
            </a:r>
            <a:r>
              <a:rPr lang="en-US" altLang="fa-IR" sz="2800" b="1"/>
              <a:t>B</a:t>
            </a:r>
            <a:r>
              <a:rPr lang="fa-IR" altLang="fa-IR" sz="2800" b="1"/>
              <a:t> در مواجهه با یک میزان ثابت استرس خارجی ، تنش بدنی و روحی بیشتری خواهند داشت . </a:t>
            </a:r>
          </a:p>
          <a:p>
            <a:pPr eaLnBrk="1" hangingPunct="1">
              <a:lnSpc>
                <a:spcPct val="80000"/>
              </a:lnSpc>
              <a:buFont typeface="Wingdings" panose="05000000000000000000" pitchFamily="2" charset="2"/>
              <a:buChar char="ü"/>
            </a:pPr>
            <a:r>
              <a:rPr lang="fa-IR" altLang="fa-IR" sz="2800" b="1"/>
              <a:t>افراد با شخصیت وسواسی هنگام تغییر در محیط کار دچار استرس میشوند. </a:t>
            </a:r>
            <a:endParaRPr lang="en-US" altLang="fa-IR" sz="2800" b="1"/>
          </a:p>
        </p:txBody>
      </p:sp>
    </p:spTree>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AA0F722D-E579-4FDB-9B68-8F36215C7F0C}"/>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000" b="1"/>
              <a:t>انواع استرس</a:t>
            </a:r>
            <a:endParaRPr lang="en-US" sz="6000" b="1"/>
          </a:p>
        </p:txBody>
      </p:sp>
      <p:sp>
        <p:nvSpPr>
          <p:cNvPr id="72707" name="Rectangle 3">
            <a:extLst>
              <a:ext uri="{FF2B5EF4-FFF2-40B4-BE49-F238E27FC236}">
                <a16:creationId xmlns:a16="http://schemas.microsoft.com/office/drawing/2014/main" id="{F7F28F39-1CB8-4F26-924A-C1A48BEF77A4}"/>
              </a:ext>
            </a:extLst>
          </p:cNvPr>
          <p:cNvSpPr>
            <a:spLocks noGrp="1" noChangeArrowheads="1"/>
          </p:cNvSpPr>
          <p:nvPr>
            <p:ph type="body" idx="4294967295"/>
          </p:nvPr>
        </p:nvSpPr>
        <p:spPr/>
        <p:txBody>
          <a:bodyPr lIns="92075" tIns="46038" rIns="92075" bIns="46038"/>
          <a:lstStyle/>
          <a:p>
            <a:pPr eaLnBrk="1" hangingPunct="1">
              <a:buFontTx/>
              <a:buNone/>
            </a:pPr>
            <a:r>
              <a:rPr lang="ar-SA" altLang="fa-IR" sz="4000"/>
              <a:t>در سال 1976 </a:t>
            </a:r>
            <a:r>
              <a:rPr lang="en-US" altLang="fa-IR" sz="4000"/>
              <a:t>Selye</a:t>
            </a:r>
            <a:r>
              <a:rPr lang="fa-IR" altLang="fa-IR" sz="4000"/>
              <a:t> استرس را به دو گروه تقسیم کرد: </a:t>
            </a:r>
          </a:p>
          <a:p>
            <a:pPr lvl="1" eaLnBrk="1" hangingPunct="1">
              <a:buFont typeface="Wingdings" panose="05000000000000000000" pitchFamily="2" charset="2"/>
              <a:buChar char="ü"/>
            </a:pPr>
            <a:r>
              <a:rPr lang="en-US" altLang="fa-IR" b="1"/>
              <a:t>Eustress</a:t>
            </a:r>
            <a:r>
              <a:rPr lang="en-US" altLang="fa-IR" sz="3600" b="1"/>
              <a:t> </a:t>
            </a:r>
            <a:r>
              <a:rPr lang="fa-IR" altLang="fa-IR" sz="3600" b="1"/>
              <a:t> </a:t>
            </a:r>
            <a:r>
              <a:rPr lang="fa-IR" altLang="fa-IR" b="1"/>
              <a:t>یا استرس خوب و دلخواه (باعث اثرات مثبت مثل افزایش فعالیت و خلاقیت فردی مي شود).</a:t>
            </a:r>
            <a:r>
              <a:rPr lang="en-US" altLang="fa-IR" b="1"/>
              <a:t> </a:t>
            </a:r>
            <a:endParaRPr lang="fa-IR" altLang="fa-IR" b="1"/>
          </a:p>
          <a:p>
            <a:pPr lvl="1" eaLnBrk="1" hangingPunct="1">
              <a:buFont typeface="Wingdings" panose="05000000000000000000" pitchFamily="2" charset="2"/>
              <a:buChar char="ü"/>
            </a:pPr>
            <a:r>
              <a:rPr lang="en-US" altLang="fa-IR" b="1"/>
              <a:t> Distress </a:t>
            </a:r>
            <a:r>
              <a:rPr lang="fa-IR" altLang="fa-IR" b="1"/>
              <a:t>یا استرس بد (باعث از دست رفتن کارایی و کاهش رفاه فردی میشود). </a:t>
            </a:r>
            <a:endParaRPr lang="en-US" altLang="fa-IR" b="1"/>
          </a:p>
        </p:txBody>
      </p:sp>
    </p:spTree>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Rectangle 4">
            <a:extLst>
              <a:ext uri="{FF2B5EF4-FFF2-40B4-BE49-F238E27FC236}">
                <a16:creationId xmlns:a16="http://schemas.microsoft.com/office/drawing/2014/main" id="{4E8D485D-8672-4E1B-A714-C982053C52C0}"/>
              </a:ext>
            </a:extLst>
          </p:cNvPr>
          <p:cNvSpPr>
            <a:spLocks noGrp="1" noChangeArrowheads="1"/>
          </p:cNvSpPr>
          <p:nvPr>
            <p:ph type="title" idx="4294967295"/>
          </p:nvPr>
        </p:nvSpPr>
        <p:spPr>
          <a:xfrm>
            <a:off x="539750" y="1700213"/>
            <a:ext cx="8064500" cy="4537075"/>
          </a:xfrm>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پیامدها و عوارض استرس</a:t>
            </a:r>
            <a:r>
              <a:rPr lang="en-US" sz="6600"/>
              <a:t> </a:t>
            </a:r>
          </a:p>
        </p:txBody>
      </p:sp>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8E54CFDC-15F8-4A61-A58F-61E9F1FBF974}"/>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پیامدها و عوارض استرس</a:t>
            </a:r>
            <a:r>
              <a:rPr lang="en-US"/>
              <a:t> </a:t>
            </a:r>
          </a:p>
        </p:txBody>
      </p:sp>
      <p:sp>
        <p:nvSpPr>
          <p:cNvPr id="74755" name="Rectangle 3">
            <a:extLst>
              <a:ext uri="{FF2B5EF4-FFF2-40B4-BE49-F238E27FC236}">
                <a16:creationId xmlns:a16="http://schemas.microsoft.com/office/drawing/2014/main" id="{D60D3F9B-5522-45CA-8021-265E8316CEBD}"/>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4000" b="1"/>
              <a:t>پیامدهای روانی</a:t>
            </a:r>
            <a:r>
              <a:rPr lang="en-US" altLang="fa-IR" sz="4000"/>
              <a:t> </a:t>
            </a:r>
            <a:endParaRPr lang="fa-IR" altLang="fa-IR" sz="4000"/>
          </a:p>
          <a:p>
            <a:pPr eaLnBrk="1" hangingPunct="1">
              <a:buFont typeface="Wingdings" panose="05000000000000000000" pitchFamily="2" charset="2"/>
              <a:buChar char="ü"/>
            </a:pPr>
            <a:r>
              <a:rPr lang="fa-IR" altLang="fa-IR" sz="4000" b="1"/>
              <a:t>پیامدهای فیزیکی استرس</a:t>
            </a:r>
            <a:r>
              <a:rPr lang="fa-IR" altLang="fa-IR" sz="4000"/>
              <a:t> </a:t>
            </a:r>
          </a:p>
          <a:p>
            <a:pPr eaLnBrk="1" hangingPunct="1">
              <a:buFont typeface="Wingdings" panose="05000000000000000000" pitchFamily="2" charset="2"/>
              <a:buChar char="ü"/>
            </a:pPr>
            <a:r>
              <a:rPr lang="fa-IR" altLang="fa-IR" sz="4000" b="1"/>
              <a:t>پیامدهای رفتاری</a:t>
            </a:r>
            <a:r>
              <a:rPr lang="fa-IR" altLang="fa-IR" sz="3600"/>
              <a:t> </a:t>
            </a:r>
            <a:endParaRPr lang="en-US" altLang="fa-IR" sz="3600"/>
          </a:p>
        </p:txBody>
      </p:sp>
      <p:pic>
        <p:nvPicPr>
          <p:cNvPr id="74756" name="Picture 4" descr="pencil-snap-01">
            <a:extLst>
              <a:ext uri="{FF2B5EF4-FFF2-40B4-BE49-F238E27FC236}">
                <a16:creationId xmlns:a16="http://schemas.microsoft.com/office/drawing/2014/main" id="{8DA1A340-17C8-41FE-8748-7681D361EC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425" y="4365625"/>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7" name="Picture 5" descr="headache-01">
            <a:extLst>
              <a:ext uri="{FF2B5EF4-FFF2-40B4-BE49-F238E27FC236}">
                <a16:creationId xmlns:a16="http://schemas.microsoft.com/office/drawing/2014/main" id="{886413DA-C163-4BFE-9B43-3251D5C494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475" y="4365625"/>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8" name="Picture 6" descr="banging-head-against-a-brick-wall-01">
            <a:extLst>
              <a:ext uri="{FF2B5EF4-FFF2-40B4-BE49-F238E27FC236}">
                <a16:creationId xmlns:a16="http://schemas.microsoft.com/office/drawing/2014/main" id="{CEB780AB-1360-4C54-AA21-1C50196302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4365625"/>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a:extLst>
              <a:ext uri="{FF2B5EF4-FFF2-40B4-BE49-F238E27FC236}">
                <a16:creationId xmlns:a16="http://schemas.microsoft.com/office/drawing/2014/main" id="{9C90475F-B3F6-4F5E-BEDF-D92D3A57B7C4}"/>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پیامدهای روانی</a:t>
            </a:r>
            <a:endParaRPr lang="en-US" sz="5400" b="1"/>
          </a:p>
        </p:txBody>
      </p:sp>
      <p:sp>
        <p:nvSpPr>
          <p:cNvPr id="75779" name="Rectangle 3">
            <a:extLst>
              <a:ext uri="{FF2B5EF4-FFF2-40B4-BE49-F238E27FC236}">
                <a16:creationId xmlns:a16="http://schemas.microsoft.com/office/drawing/2014/main" id="{843D5B23-030D-4BE0-9D72-426C443BE550}"/>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2800" b="1"/>
              <a:t>طیف وسیعی از بیماریها شامل علائم خفیف عصبی - روانی تا بیماریهای شدید روانی</a:t>
            </a:r>
            <a:r>
              <a:rPr lang="en-US" altLang="fa-IR" sz="2800" b="1"/>
              <a:t> </a:t>
            </a:r>
            <a:endParaRPr lang="fa-IR" altLang="fa-IR" sz="2800" b="1"/>
          </a:p>
          <a:p>
            <a:pPr eaLnBrk="1" hangingPunct="1">
              <a:buFont typeface="Wingdings" panose="05000000000000000000" pitchFamily="2" charset="2"/>
              <a:buChar char="ü"/>
            </a:pPr>
            <a:r>
              <a:rPr lang="fa-IR" altLang="fa-IR" sz="2800" b="1"/>
              <a:t>علائم اولیه و خفیف ممکن است شامل از بین رفتن اشتها ، بی خوابی ، انقباضات عصبی ناگهانی ، سردرد ، سوء هاضمه ، ناخن جویدن و کاهش تمرکز باشد . با تشدید و ادامه اثر استرس بر روی فرد بیماریهای واضح مانند افسردگی، اختلالات اضطرابی ، سوماتیفرم و دردهای سایکولوژیک ممکن است رخ دهد .</a:t>
            </a:r>
          </a:p>
          <a:p>
            <a:pPr eaLnBrk="1" hangingPunct="1">
              <a:buFont typeface="Wingdings" panose="05000000000000000000" pitchFamily="2" charset="2"/>
              <a:buChar char="ü"/>
            </a:pPr>
            <a:r>
              <a:rPr lang="fa-IR" altLang="fa-IR" sz="2800" b="1"/>
              <a:t>فرضیه های مختلف</a:t>
            </a:r>
            <a:r>
              <a:rPr lang="en-US" altLang="fa-IR" sz="2800" b="1"/>
              <a:t> </a:t>
            </a:r>
          </a:p>
        </p:txBody>
      </p:sp>
    </p:spTree>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EF4033D4-C2F5-4027-9D5A-00E996ECEF37}"/>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پیامدهای روانی</a:t>
            </a:r>
            <a:r>
              <a:rPr lang="en-US"/>
              <a:t> </a:t>
            </a:r>
          </a:p>
        </p:txBody>
      </p:sp>
      <p:sp>
        <p:nvSpPr>
          <p:cNvPr id="76803" name="Rectangle 3">
            <a:extLst>
              <a:ext uri="{FF2B5EF4-FFF2-40B4-BE49-F238E27FC236}">
                <a16:creationId xmlns:a16="http://schemas.microsoft.com/office/drawing/2014/main" id="{42C95261-CA0B-4764-BD14-1CE023690C0C}"/>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اختلال استرس پس از تروما </a:t>
            </a:r>
            <a:r>
              <a:rPr lang="en-US" altLang="fa-IR" b="1"/>
              <a:t>(PTSD) </a:t>
            </a:r>
            <a:r>
              <a:rPr lang="fa-IR" altLang="fa-IR" b="1"/>
              <a:t> </a:t>
            </a:r>
          </a:p>
          <a:p>
            <a:pPr eaLnBrk="1" hangingPunct="1">
              <a:buFont typeface="Wingdings" panose="05000000000000000000" pitchFamily="2" charset="2"/>
              <a:buChar char="ü"/>
            </a:pPr>
            <a:r>
              <a:rPr lang="fa-IR" altLang="fa-IR" b="1"/>
              <a:t>بیماری روانی گروهی </a:t>
            </a:r>
            <a:r>
              <a:rPr lang="en-US" altLang="fa-IR" b="1"/>
              <a:t>(Mass Psychogenic Illness) </a:t>
            </a:r>
            <a:endParaRPr lang="fa-IR" altLang="fa-IR" b="1"/>
          </a:p>
          <a:p>
            <a:pPr eaLnBrk="1" hangingPunct="1">
              <a:buFont typeface="Wingdings" panose="05000000000000000000" pitchFamily="2" charset="2"/>
              <a:buChar char="ü"/>
            </a:pPr>
            <a:r>
              <a:rPr lang="fa-IR" altLang="fa-IR" b="1"/>
              <a:t>فرسودگی شغلی</a:t>
            </a:r>
            <a:r>
              <a:rPr lang="en-US" altLang="fa-IR" b="1"/>
              <a:t>(Burnout) </a:t>
            </a:r>
            <a:endParaRPr lang="fa-IR" altLang="fa-IR" b="1"/>
          </a:p>
          <a:p>
            <a:pPr lvl="2" eaLnBrk="1" hangingPunct="1">
              <a:buFont typeface="Wingdings" panose="05000000000000000000" pitchFamily="2" charset="2"/>
              <a:buChar char="ü"/>
            </a:pPr>
            <a:r>
              <a:rPr lang="fa-IR" altLang="fa-IR" sz="3200" b="1"/>
              <a:t>خستگی احساسی </a:t>
            </a:r>
          </a:p>
          <a:p>
            <a:pPr lvl="2" eaLnBrk="1" hangingPunct="1">
              <a:buFont typeface="Wingdings" panose="05000000000000000000" pitchFamily="2" charset="2"/>
              <a:buChar char="ü"/>
            </a:pPr>
            <a:r>
              <a:rPr lang="fa-IR" altLang="fa-IR" sz="3200" b="1"/>
              <a:t>زوال شخصیت </a:t>
            </a:r>
          </a:p>
          <a:p>
            <a:pPr lvl="2" eaLnBrk="1" hangingPunct="1">
              <a:buFont typeface="Wingdings" panose="05000000000000000000" pitchFamily="2" charset="2"/>
              <a:buChar char="ü"/>
            </a:pPr>
            <a:r>
              <a:rPr lang="fa-IR" altLang="fa-IR" sz="3200" b="1"/>
              <a:t>کاهش پیشرفت فردی</a:t>
            </a:r>
            <a:r>
              <a:rPr lang="en-US" altLang="fa-IR" sz="2800"/>
              <a:t> </a:t>
            </a:r>
          </a:p>
        </p:txBody>
      </p:sp>
      <p:pic>
        <p:nvPicPr>
          <p:cNvPr id="76804" name="Picture 4" descr="burnout-01">
            <a:extLst>
              <a:ext uri="{FF2B5EF4-FFF2-40B4-BE49-F238E27FC236}">
                <a16:creationId xmlns:a16="http://schemas.microsoft.com/office/drawing/2014/main" id="{5A2A9305-6346-4B69-9EE4-11F89C623B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4221163"/>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604C58E3-EA25-4E1C-9C37-6D074AC8B59B}"/>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b="1"/>
              <a:t>اختلال استرس پس از تروما </a:t>
            </a:r>
            <a:r>
              <a:rPr lang="en-US" b="1"/>
              <a:t>(PTSD) </a:t>
            </a:r>
            <a:r>
              <a:rPr lang="fa-IR" b="1"/>
              <a:t> </a:t>
            </a:r>
            <a:endParaRPr lang="en-US" b="1"/>
          </a:p>
        </p:txBody>
      </p:sp>
      <p:sp>
        <p:nvSpPr>
          <p:cNvPr id="77827" name="Rectangle 3">
            <a:extLst>
              <a:ext uri="{FF2B5EF4-FFF2-40B4-BE49-F238E27FC236}">
                <a16:creationId xmlns:a16="http://schemas.microsoft.com/office/drawing/2014/main" id="{FDB9ACC5-EC01-49DD-A2AD-7E623BA6B795}"/>
              </a:ext>
            </a:extLst>
          </p:cNvPr>
          <p:cNvSpPr>
            <a:spLocks noGrp="1" noChangeArrowheads="1"/>
          </p:cNvSpPr>
          <p:nvPr>
            <p:ph type="body" idx="4294967295"/>
          </p:nvPr>
        </p:nvSpPr>
        <p:spPr/>
        <p:txBody>
          <a:bodyPr lIns="92075" tIns="46038" rIns="92075" bIns="46038"/>
          <a:lstStyle/>
          <a:p>
            <a:pPr eaLnBrk="1" hangingPunct="1">
              <a:lnSpc>
                <a:spcPct val="90000"/>
              </a:lnSpc>
              <a:buFont typeface="Wingdings" panose="05000000000000000000" pitchFamily="2" charset="2"/>
              <a:buChar char="ü"/>
            </a:pPr>
            <a:r>
              <a:rPr lang="fa-IR" altLang="fa-IR" sz="2800" b="1"/>
              <a:t>به دنبال یک واقعه شدید مثل حوادث شغلی یا مرگ همکار ، فرد دچار وحشت و استرس شدیدی شده و پس از گذشت زمان هر چند وقت یکبار آن حادثه در ضمیر ناخود آگاه ظاهر میشود و باعث علایم اضطراب و وحشت در وی میشود. </a:t>
            </a:r>
          </a:p>
          <a:p>
            <a:pPr eaLnBrk="1" hangingPunct="1">
              <a:lnSpc>
                <a:spcPct val="90000"/>
              </a:lnSpc>
              <a:buFont typeface="Wingdings" panose="05000000000000000000" pitchFamily="2" charset="2"/>
              <a:buChar char="ü"/>
            </a:pPr>
            <a:r>
              <a:rPr lang="fa-IR" altLang="fa-IR" sz="2800" b="1"/>
              <a:t>از علائم دیگر این سندرم افسردگی ، کاهش فعالیت و ارتباط با محیط بیرونی است.</a:t>
            </a:r>
          </a:p>
          <a:p>
            <a:pPr eaLnBrk="1" hangingPunct="1">
              <a:lnSpc>
                <a:spcPct val="90000"/>
              </a:lnSpc>
              <a:buFont typeface="Wingdings" panose="05000000000000000000" pitchFamily="2" charset="2"/>
              <a:buChar char="ü"/>
            </a:pPr>
            <a:r>
              <a:rPr lang="fa-IR" altLang="fa-IR" sz="2800" b="1"/>
              <a:t>مشاغلی که در آنها خطر فیزیکی شدید برای فرد یا همکارانش وجود دارد و همینطور مشاغلی که در آنها نجات جان دیگران مد نظر می باشد در معرض خطر</a:t>
            </a:r>
            <a:r>
              <a:rPr lang="en-US" altLang="fa-IR" sz="2800" b="1"/>
              <a:t> (PTSD)</a:t>
            </a:r>
            <a:r>
              <a:rPr lang="fa-IR" altLang="fa-IR" sz="2800" b="1"/>
              <a:t>میباشند مثل آتشنشانان ، افراد پلیس و.... </a:t>
            </a:r>
            <a:endParaRPr lang="en-US" altLang="fa-IR" sz="2800" b="1"/>
          </a:p>
        </p:txBody>
      </p:sp>
    </p:spTree>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a:extLst>
              <a:ext uri="{FF2B5EF4-FFF2-40B4-BE49-F238E27FC236}">
                <a16:creationId xmlns:a16="http://schemas.microsoft.com/office/drawing/2014/main" id="{50E091E3-8061-4837-9AE5-740AFCC440BC}"/>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000" b="1"/>
              <a:t>بیماری روانی گروهی</a:t>
            </a:r>
            <a:br>
              <a:rPr lang="fa-IR" sz="4000" b="1"/>
            </a:br>
            <a:r>
              <a:rPr lang="fa-IR" sz="4000" b="1"/>
              <a:t> </a:t>
            </a:r>
            <a:r>
              <a:rPr lang="en-US" sz="4000" b="1"/>
              <a:t>(Mass Psychogenic Illness) </a:t>
            </a:r>
          </a:p>
        </p:txBody>
      </p:sp>
      <p:sp>
        <p:nvSpPr>
          <p:cNvPr id="78851" name="Rectangle 3">
            <a:extLst>
              <a:ext uri="{FF2B5EF4-FFF2-40B4-BE49-F238E27FC236}">
                <a16:creationId xmlns:a16="http://schemas.microsoft.com/office/drawing/2014/main" id="{6B460DA3-CDFD-402A-9F22-9679182248AC}"/>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2800" b="1"/>
              <a:t>عده ای از کارگران به طور همزمان دچار بیماری میشوند ، درحالیکه هیچ علائمی از بیماري واقعی وجود ندارد.</a:t>
            </a:r>
            <a:r>
              <a:rPr lang="en-US" altLang="fa-IR" sz="2800" b="1"/>
              <a:t> </a:t>
            </a:r>
            <a:endParaRPr lang="fa-IR" altLang="fa-IR" sz="2800" b="1"/>
          </a:p>
          <a:p>
            <a:pPr eaLnBrk="1" hangingPunct="1">
              <a:buFont typeface="Wingdings" panose="05000000000000000000" pitchFamily="2" charset="2"/>
              <a:buChar char="ü"/>
            </a:pPr>
            <a:r>
              <a:rPr lang="fa-IR" altLang="fa-IR" sz="2800" b="1"/>
              <a:t>با یک محرک فیزیکی مثلاً بوی ناشناخته ایجاد میشود. </a:t>
            </a:r>
          </a:p>
          <a:p>
            <a:pPr eaLnBrk="1" hangingPunct="1">
              <a:buFont typeface="Wingdings" panose="05000000000000000000" pitchFamily="2" charset="2"/>
              <a:buChar char="ü"/>
            </a:pPr>
            <a:r>
              <a:rPr lang="fa-IR" altLang="fa-IR" sz="2800" b="1"/>
              <a:t>علائم اغلب ذهنی بوده و شامل تهوع ، سردرد ، سرگیجه و خستگی است .</a:t>
            </a:r>
            <a:r>
              <a:rPr lang="en-US" altLang="fa-IR" sz="2800" b="1"/>
              <a:t> </a:t>
            </a:r>
            <a:endParaRPr lang="fa-IR" altLang="fa-IR" sz="2800" b="1"/>
          </a:p>
          <a:p>
            <a:pPr eaLnBrk="1" hangingPunct="1">
              <a:buFont typeface="Wingdings" panose="05000000000000000000" pitchFamily="2" charset="2"/>
              <a:buChar char="ü"/>
            </a:pPr>
            <a:r>
              <a:rPr lang="fa-IR" altLang="fa-IR" sz="2800" b="1"/>
              <a:t>در افراد  دارای کار یکنواخت ، بار کاری زیاد یا  استرسورهای فیزیکی رنج آور بیشتر دیده میشود. </a:t>
            </a:r>
          </a:p>
          <a:p>
            <a:pPr eaLnBrk="1" hangingPunct="1">
              <a:buFont typeface="Wingdings" panose="05000000000000000000" pitchFamily="2" charset="2"/>
              <a:buChar char="ü"/>
            </a:pPr>
            <a:r>
              <a:rPr lang="fa-IR" altLang="fa-IR" sz="2800" b="1"/>
              <a:t>بیشتر خانمها و طبقات پایین اجتماعی</a:t>
            </a:r>
            <a:r>
              <a:rPr lang="fa-IR" altLang="fa-IR" sz="2800"/>
              <a:t> </a:t>
            </a:r>
            <a:endParaRPr lang="en-US" altLang="fa-IR" sz="2800"/>
          </a:p>
        </p:txBody>
      </p:sp>
    </p:spTree>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a:extLst>
              <a:ext uri="{FF2B5EF4-FFF2-40B4-BE49-F238E27FC236}">
                <a16:creationId xmlns:a16="http://schemas.microsoft.com/office/drawing/2014/main" id="{77D40936-41BD-4EFA-AABA-CFAD13C71976}"/>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b="1"/>
              <a:t>فرسودگی شغلی</a:t>
            </a:r>
            <a:r>
              <a:rPr lang="en-US" b="1"/>
              <a:t>(Burnout) </a:t>
            </a:r>
          </a:p>
        </p:txBody>
      </p:sp>
      <p:sp>
        <p:nvSpPr>
          <p:cNvPr id="79875" name="Rectangle 3">
            <a:extLst>
              <a:ext uri="{FF2B5EF4-FFF2-40B4-BE49-F238E27FC236}">
                <a16:creationId xmlns:a16="http://schemas.microsoft.com/office/drawing/2014/main" id="{6BEB3DB8-0400-47AD-8C2E-796F42F0B381}"/>
              </a:ext>
            </a:extLst>
          </p:cNvPr>
          <p:cNvSpPr>
            <a:spLocks noGrp="1" noChangeArrowheads="1"/>
          </p:cNvSpPr>
          <p:nvPr>
            <p:ph type="body" idx="4294967295"/>
          </p:nvPr>
        </p:nvSpPr>
        <p:spPr/>
        <p:txBody>
          <a:bodyPr lIns="92075" tIns="46038" rIns="92075" bIns="46038"/>
          <a:lstStyle/>
          <a:p>
            <a:pPr eaLnBrk="1" hangingPunct="1">
              <a:lnSpc>
                <a:spcPct val="80000"/>
              </a:lnSpc>
              <a:buFont typeface="Wingdings" panose="05000000000000000000" pitchFamily="2" charset="2"/>
              <a:buChar char="ü"/>
            </a:pPr>
            <a:r>
              <a:rPr lang="fa-IR" altLang="fa-IR" sz="2800" b="1"/>
              <a:t>از </a:t>
            </a:r>
            <a:r>
              <a:rPr lang="fa-IR" altLang="fa-IR" sz="2800" b="1" u="sng"/>
              <a:t>عوارض انتهایی</a:t>
            </a:r>
            <a:r>
              <a:rPr lang="fa-IR" altLang="fa-IR" sz="2800" b="1"/>
              <a:t> استرس شغلی است که در آن فرد احساس میکند که دیگر قادر به انجام دادن کارهایش نیست . </a:t>
            </a:r>
          </a:p>
          <a:p>
            <a:pPr eaLnBrk="1" hangingPunct="1">
              <a:lnSpc>
                <a:spcPct val="80000"/>
              </a:lnSpc>
              <a:buFont typeface="Wingdings" panose="05000000000000000000" pitchFamily="2" charset="2"/>
              <a:buChar char="ü"/>
            </a:pPr>
            <a:r>
              <a:rPr lang="fa-IR" altLang="fa-IR" sz="2800" b="1" u="sng"/>
              <a:t>خستگی احساسی</a:t>
            </a:r>
            <a:r>
              <a:rPr lang="fa-IR" altLang="fa-IR" sz="2800" b="1"/>
              <a:t> :</a:t>
            </a:r>
            <a:r>
              <a:rPr lang="en-US" altLang="fa-IR" sz="2800" b="1"/>
              <a:t> </a:t>
            </a:r>
            <a:r>
              <a:rPr lang="fa-IR" altLang="fa-IR" sz="2800" b="1"/>
              <a:t>خستگی ، بی خوابی ، احساس نا امیدی و فشار روی خود و اینکه دیگر نمی تواند مثل گذشته کار کند</a:t>
            </a:r>
            <a:r>
              <a:rPr lang="en-US" altLang="fa-IR" sz="2800" b="1"/>
              <a:t>  .</a:t>
            </a:r>
          </a:p>
          <a:p>
            <a:pPr eaLnBrk="1" hangingPunct="1">
              <a:lnSpc>
                <a:spcPct val="80000"/>
              </a:lnSpc>
              <a:buFont typeface="Wingdings" panose="05000000000000000000" pitchFamily="2" charset="2"/>
              <a:buChar char="ü"/>
            </a:pPr>
            <a:r>
              <a:rPr lang="fa-IR" altLang="fa-IR" sz="2800" b="1" u="sng"/>
              <a:t>زوال شخصیت</a:t>
            </a:r>
            <a:r>
              <a:rPr lang="fa-IR" altLang="fa-IR" sz="2800" b="1"/>
              <a:t> : نگرش منفی فرد به همکاران و سازمان </a:t>
            </a:r>
          </a:p>
          <a:p>
            <a:pPr eaLnBrk="1" hangingPunct="1">
              <a:lnSpc>
                <a:spcPct val="80000"/>
              </a:lnSpc>
              <a:buFont typeface="Wingdings" panose="05000000000000000000" pitchFamily="2" charset="2"/>
              <a:buChar char="ü"/>
            </a:pPr>
            <a:r>
              <a:rPr lang="fa-IR" altLang="fa-IR" sz="2800" b="1" u="sng"/>
              <a:t>کاهش پیشرفت فردی</a:t>
            </a:r>
            <a:r>
              <a:rPr lang="fa-IR" altLang="fa-IR" sz="2800" b="1"/>
              <a:t>:</a:t>
            </a:r>
            <a:r>
              <a:rPr lang="en-US" altLang="fa-IR" sz="2800" b="1"/>
              <a:t> </a:t>
            </a:r>
            <a:r>
              <a:rPr lang="fa-IR" altLang="fa-IR" sz="2800" b="1"/>
              <a:t>ارزیابی منفی از خود و احساس عدم صلاحیت در انجام کار </a:t>
            </a:r>
            <a:endParaRPr lang="en-US" altLang="fa-IR" sz="2800" b="1"/>
          </a:p>
          <a:p>
            <a:pPr eaLnBrk="1" hangingPunct="1">
              <a:lnSpc>
                <a:spcPct val="80000"/>
              </a:lnSpc>
              <a:buFont typeface="Wingdings" panose="05000000000000000000" pitchFamily="2" charset="2"/>
              <a:buChar char="ü"/>
            </a:pPr>
            <a:r>
              <a:rPr lang="fa-IR" altLang="fa-IR" sz="2800" b="1"/>
              <a:t>احتمال بیشتری دارد که این افراد دچار اعتیاد به داروهای مخدر و آرامبخش شوند . همچنین افسردگی و مشکلات گوارش در این افراد شیوع بیشتری دارد. </a:t>
            </a:r>
            <a:endParaRPr lang="en-US" altLang="fa-IR" sz="2800" b="1"/>
          </a:p>
        </p:txBody>
      </p:sp>
    </p:spTree>
  </p:cSld>
  <p:clrMapOvr>
    <a:masterClrMapping/>
  </p:clrMapOvr>
  <p:transition>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6E55EAC2-0C7B-421F-8B89-8601026829A1}"/>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پیامدهای فیزیکی استرس</a:t>
            </a:r>
            <a:r>
              <a:rPr lang="en-US"/>
              <a:t> </a:t>
            </a:r>
          </a:p>
        </p:txBody>
      </p:sp>
      <p:sp>
        <p:nvSpPr>
          <p:cNvPr id="80899" name="Rectangle 3">
            <a:extLst>
              <a:ext uri="{FF2B5EF4-FFF2-40B4-BE49-F238E27FC236}">
                <a16:creationId xmlns:a16="http://schemas.microsoft.com/office/drawing/2014/main" id="{BE27C562-74BC-4EA5-982B-FDE6575BCCD7}"/>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3600" b="1"/>
              <a:t>بیماریهای قلبی – عروقی</a:t>
            </a:r>
            <a:r>
              <a:rPr lang="fa-IR" altLang="fa-IR" sz="3600"/>
              <a:t> </a:t>
            </a:r>
          </a:p>
          <a:p>
            <a:pPr eaLnBrk="1" hangingPunct="1">
              <a:buFont typeface="Wingdings" panose="05000000000000000000" pitchFamily="2" charset="2"/>
              <a:buChar char="ü"/>
            </a:pPr>
            <a:r>
              <a:rPr lang="fa-IR" altLang="fa-IR" sz="3600" b="1"/>
              <a:t>بیماریهای دستگاه گوارش</a:t>
            </a:r>
            <a:r>
              <a:rPr lang="en-US" altLang="fa-IR" sz="3600"/>
              <a:t> </a:t>
            </a:r>
          </a:p>
          <a:p>
            <a:pPr eaLnBrk="1" hangingPunct="1">
              <a:buFont typeface="Wingdings" panose="05000000000000000000" pitchFamily="2" charset="2"/>
              <a:buChar char="ü"/>
            </a:pPr>
            <a:r>
              <a:rPr lang="fa-IR" altLang="fa-IR" sz="3600" b="1"/>
              <a:t>بیماریهای اسکلتی – عضلانی</a:t>
            </a:r>
            <a:r>
              <a:rPr lang="fa-IR" altLang="fa-IR" sz="3600"/>
              <a:t> </a:t>
            </a:r>
            <a:endParaRPr lang="en-US" altLang="fa-IR" sz="3600"/>
          </a:p>
          <a:p>
            <a:pPr eaLnBrk="1" hangingPunct="1">
              <a:buFont typeface="Wingdings" panose="05000000000000000000" pitchFamily="2" charset="2"/>
              <a:buChar char="ü"/>
            </a:pPr>
            <a:r>
              <a:rPr lang="fa-IR" altLang="fa-IR" sz="3600" b="1"/>
              <a:t>اختلالات سیستم ایمنی و سرطانزایی</a:t>
            </a:r>
            <a:r>
              <a:rPr lang="en-US" altLang="fa-IR" sz="3600"/>
              <a:t> </a:t>
            </a:r>
          </a:p>
          <a:p>
            <a:pPr eaLnBrk="1" hangingPunct="1">
              <a:buFont typeface="Wingdings" panose="05000000000000000000" pitchFamily="2" charset="2"/>
              <a:buChar char="ü"/>
            </a:pPr>
            <a:r>
              <a:rPr lang="fa-IR" altLang="fa-IR" sz="3600" b="1"/>
              <a:t>صدمات و حوادث</a:t>
            </a:r>
          </a:p>
          <a:p>
            <a:pPr eaLnBrk="1" hangingPunct="1">
              <a:buFont typeface="Wingdings" panose="05000000000000000000" pitchFamily="2" charset="2"/>
              <a:buChar char="ü"/>
            </a:pPr>
            <a:r>
              <a:rPr lang="fa-IR" altLang="fa-IR" sz="3600" b="1"/>
              <a:t>بیماریهای دیگر</a:t>
            </a:r>
            <a:r>
              <a:rPr lang="en-US" altLang="fa-IR" sz="3600"/>
              <a:t> </a:t>
            </a:r>
            <a:r>
              <a:rPr lang="fa-IR" altLang="fa-IR" sz="3600"/>
              <a:t> </a:t>
            </a:r>
            <a:endParaRPr lang="en-US" altLang="fa-IR" sz="3600"/>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73AE3F3-87AB-4877-A90E-42A405A91CE8}"/>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مقدمه</a:t>
            </a:r>
            <a:endParaRPr lang="en-US" sz="6600" b="1"/>
          </a:p>
        </p:txBody>
      </p:sp>
      <p:sp>
        <p:nvSpPr>
          <p:cNvPr id="44035" name="Rectangle 3">
            <a:extLst>
              <a:ext uri="{FF2B5EF4-FFF2-40B4-BE49-F238E27FC236}">
                <a16:creationId xmlns:a16="http://schemas.microsoft.com/office/drawing/2014/main" id="{89A67B3E-23D6-4728-81BB-D5DADFD6CE9A}"/>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ar-SA" altLang="fa-IR" b="1"/>
              <a:t>حدود </a:t>
            </a:r>
            <a:r>
              <a:rPr lang="ar-SA" altLang="fa-IR" b="1" u="sng">
                <a:solidFill>
                  <a:srgbClr val="CC0000"/>
                </a:solidFill>
              </a:rPr>
              <a:t>30</a:t>
            </a:r>
            <a:r>
              <a:rPr lang="ar-SA" altLang="fa-IR" b="1">
                <a:solidFill>
                  <a:srgbClr val="CC0000"/>
                </a:solidFill>
              </a:rPr>
              <a:t> </a:t>
            </a:r>
            <a:r>
              <a:rPr lang="ar-SA" altLang="fa-IR" b="1" u="sng">
                <a:solidFill>
                  <a:srgbClr val="CC0000"/>
                </a:solidFill>
              </a:rPr>
              <a:t>درصد نیروی کار</a:t>
            </a:r>
            <a:r>
              <a:rPr lang="ar-SA" altLang="fa-IR" b="1"/>
              <a:t> در کشورهای توسعه یافته از استرسهای کاری رنج میبرند ، و این میزان در کشورهای در حال توسعه </a:t>
            </a:r>
            <a:r>
              <a:rPr lang="ar-SA" altLang="fa-IR" b="1">
                <a:solidFill>
                  <a:srgbClr val="CC0000"/>
                </a:solidFill>
              </a:rPr>
              <a:t>بیشتر</a:t>
            </a:r>
            <a:r>
              <a:rPr lang="ar-SA" altLang="fa-IR" b="1"/>
              <a:t> نیز میباشد . </a:t>
            </a:r>
            <a:endParaRPr lang="fa-IR" altLang="fa-IR" b="1"/>
          </a:p>
          <a:p>
            <a:pPr eaLnBrk="1" hangingPunct="1">
              <a:buFont typeface="Wingdings" panose="05000000000000000000" pitchFamily="2" charset="2"/>
              <a:buChar char="ü"/>
            </a:pPr>
            <a:r>
              <a:rPr lang="ar-SA" altLang="fa-IR" b="1"/>
              <a:t>در </a:t>
            </a:r>
            <a:r>
              <a:rPr lang="fa-IR" altLang="fa-IR" b="1"/>
              <a:t>ایالات متهده</a:t>
            </a:r>
            <a:r>
              <a:rPr lang="ar-SA" altLang="fa-IR" b="1"/>
              <a:t> هزینه های ناشی از استرس ، سالانه در حدود 300 میلیون دلار است </a:t>
            </a:r>
            <a:r>
              <a:rPr lang="fa-IR" altLang="fa-IR" b="1"/>
              <a:t>.</a:t>
            </a:r>
          </a:p>
          <a:p>
            <a:pPr eaLnBrk="1" hangingPunct="1">
              <a:buFont typeface="Wingdings" panose="05000000000000000000" pitchFamily="2" charset="2"/>
              <a:buChar char="ü"/>
            </a:pPr>
            <a:r>
              <a:rPr lang="fa-IR" altLang="fa-IR" b="1"/>
              <a:t>26 درصد از شاغلین این کشور تحت استرس بوده و دچار فرسودگی شغلی شده بودند</a:t>
            </a:r>
            <a:r>
              <a:rPr lang="en-US" altLang="fa-IR" b="1"/>
              <a:t> </a:t>
            </a:r>
            <a:r>
              <a:rPr lang="fa-IR" altLang="fa-IR" b="1"/>
              <a:t>(</a:t>
            </a:r>
            <a:r>
              <a:rPr lang="en-US" altLang="fa-IR" b="1"/>
              <a:t>NIOSH</a:t>
            </a:r>
            <a:r>
              <a:rPr lang="fa-IR" altLang="fa-IR" b="1"/>
              <a:t>) .</a:t>
            </a:r>
            <a:endParaRPr lang="en-US" altLang="fa-IR" b="1"/>
          </a:p>
        </p:txBody>
      </p:sp>
    </p:spTree>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EDD37222-377B-4A39-B42D-C267A6B5513B}"/>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en-US"/>
              <a:t> </a:t>
            </a:r>
            <a:r>
              <a:rPr lang="fa-IR" sz="6000" b="1"/>
              <a:t>پیامدهای رفتاری</a:t>
            </a:r>
            <a:r>
              <a:rPr lang="en-US"/>
              <a:t> </a:t>
            </a:r>
          </a:p>
        </p:txBody>
      </p:sp>
      <p:sp>
        <p:nvSpPr>
          <p:cNvPr id="81923" name="Rectangle 3">
            <a:extLst>
              <a:ext uri="{FF2B5EF4-FFF2-40B4-BE49-F238E27FC236}">
                <a16:creationId xmlns:a16="http://schemas.microsoft.com/office/drawing/2014/main" id="{7228CB90-6146-4AC0-9608-03D1D1185CE6}"/>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4400" b="1"/>
              <a:t>غیبت از کار</a:t>
            </a:r>
            <a:r>
              <a:rPr lang="en-US" altLang="fa-IR" sz="4400" b="1"/>
              <a:t>(Absenteeism)</a:t>
            </a:r>
            <a:r>
              <a:rPr lang="en-US" altLang="fa-IR" sz="4400"/>
              <a:t> </a:t>
            </a:r>
            <a:endParaRPr lang="fa-IR" altLang="fa-IR" sz="4400"/>
          </a:p>
          <a:p>
            <a:pPr eaLnBrk="1" hangingPunct="1">
              <a:buFont typeface="Wingdings" panose="05000000000000000000" pitchFamily="2" charset="2"/>
              <a:buChar char="ü"/>
            </a:pPr>
            <a:r>
              <a:rPr lang="fa-IR" altLang="fa-IR" sz="4400" b="1"/>
              <a:t>مصرف دخانیات</a:t>
            </a:r>
            <a:r>
              <a:rPr lang="en-US" altLang="fa-IR" sz="4400"/>
              <a:t> </a:t>
            </a:r>
            <a:endParaRPr lang="fa-IR" altLang="fa-IR" sz="4400"/>
          </a:p>
          <a:p>
            <a:pPr eaLnBrk="1" hangingPunct="1">
              <a:buFont typeface="Wingdings" panose="05000000000000000000" pitchFamily="2" charset="2"/>
              <a:buChar char="ü"/>
            </a:pPr>
            <a:r>
              <a:rPr lang="fa-IR" altLang="fa-IR" sz="4400" b="1"/>
              <a:t>سوء مصرف دارو، الکل و اعتیاد</a:t>
            </a:r>
            <a:r>
              <a:rPr lang="en-US" altLang="fa-IR" sz="4400"/>
              <a:t> </a:t>
            </a:r>
            <a:endParaRPr lang="fa-IR" altLang="fa-IR" sz="4400"/>
          </a:p>
          <a:p>
            <a:pPr eaLnBrk="1" hangingPunct="1">
              <a:buFont typeface="Wingdings" panose="05000000000000000000" pitchFamily="2" charset="2"/>
              <a:buChar char="ü"/>
            </a:pPr>
            <a:r>
              <a:rPr lang="fa-IR" altLang="fa-IR" sz="4400" b="1"/>
              <a:t>اختلال خواب</a:t>
            </a:r>
            <a:r>
              <a:rPr lang="fa-IR" altLang="fa-IR" sz="4400"/>
              <a:t> </a:t>
            </a:r>
            <a:endParaRPr lang="en-US" altLang="fa-IR" sz="4400"/>
          </a:p>
        </p:txBody>
      </p:sp>
      <p:pic>
        <p:nvPicPr>
          <p:cNvPr id="81924" name="Picture 4" descr="chain-smoking-01">
            <a:extLst>
              <a:ext uri="{FF2B5EF4-FFF2-40B4-BE49-F238E27FC236}">
                <a16:creationId xmlns:a16="http://schemas.microsoft.com/office/drawing/2014/main" id="{AFE855E4-1B34-45A5-BEF8-A45D85E451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4292600"/>
            <a:ext cx="3097212" cy="183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Oval 2">
            <a:extLst>
              <a:ext uri="{FF2B5EF4-FFF2-40B4-BE49-F238E27FC236}">
                <a16:creationId xmlns:a16="http://schemas.microsoft.com/office/drawing/2014/main" id="{A11B5D86-8BD4-4EE4-BB0C-90A1007FD483}"/>
              </a:ext>
            </a:extLst>
          </p:cNvPr>
          <p:cNvSpPr>
            <a:spLocks noChangeArrowheads="1"/>
          </p:cNvSpPr>
          <p:nvPr/>
        </p:nvSpPr>
        <p:spPr bwMode="auto">
          <a:xfrm>
            <a:off x="3429000" y="2819400"/>
            <a:ext cx="2209800" cy="2133600"/>
          </a:xfrm>
          <a:prstGeom prst="ellipse">
            <a:avLst/>
          </a:prstGeom>
          <a:noFill/>
          <a:ln w="57150">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47" name="AutoShape 3">
            <a:extLst>
              <a:ext uri="{FF2B5EF4-FFF2-40B4-BE49-F238E27FC236}">
                <a16:creationId xmlns:a16="http://schemas.microsoft.com/office/drawing/2014/main" id="{71252393-A22F-43A2-8E7B-66D7A6F6406A}"/>
              </a:ext>
            </a:extLst>
          </p:cNvPr>
          <p:cNvSpPr>
            <a:spLocks noChangeArrowheads="1"/>
          </p:cNvSpPr>
          <p:nvPr/>
        </p:nvSpPr>
        <p:spPr bwMode="auto">
          <a:xfrm>
            <a:off x="4267200" y="2286000"/>
            <a:ext cx="457200" cy="457200"/>
          </a:xfrm>
          <a:prstGeom prst="upArrow">
            <a:avLst>
              <a:gd name="adj1" fmla="val 50000"/>
              <a:gd name="adj2" fmla="val 25000"/>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158724" name="Text Box 4">
            <a:extLst>
              <a:ext uri="{FF2B5EF4-FFF2-40B4-BE49-F238E27FC236}">
                <a16:creationId xmlns:a16="http://schemas.microsoft.com/office/drawing/2014/main" id="{7F2D4B8F-1EF4-4A82-B511-814135F858E2}"/>
              </a:ext>
            </a:extLst>
          </p:cNvPr>
          <p:cNvSpPr txBox="1">
            <a:spLocks noChangeArrowheads="1"/>
          </p:cNvSpPr>
          <p:nvPr/>
        </p:nvSpPr>
        <p:spPr bwMode="auto">
          <a:xfrm>
            <a:off x="7048500" y="0"/>
            <a:ext cx="2095500"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rtl="0" eaLnBrk="1" hangingPunct="1">
              <a:spcBef>
                <a:spcPct val="0"/>
              </a:spcBef>
              <a:buFontTx/>
              <a:buNone/>
            </a:pPr>
            <a:r>
              <a:rPr lang="en-GB" altLang="fa-IR" sz="2200" b="1" i="1">
                <a:solidFill>
                  <a:srgbClr val="CC3300"/>
                </a:solidFill>
                <a:latin typeface="Arial Narrow" panose="020B0606020202030204" pitchFamily="34" charset="0"/>
              </a:rPr>
              <a:t>“High Effort</a:t>
            </a:r>
          </a:p>
          <a:p>
            <a:pPr algn="ctr" rtl="0" eaLnBrk="1" hangingPunct="1">
              <a:spcBef>
                <a:spcPct val="0"/>
              </a:spcBef>
              <a:buFontTx/>
              <a:buNone/>
            </a:pPr>
            <a:r>
              <a:rPr lang="en-GB" altLang="fa-IR" sz="2200" b="1" i="1">
                <a:solidFill>
                  <a:srgbClr val="CC3300"/>
                </a:solidFill>
                <a:latin typeface="Arial Narrow" panose="020B0606020202030204" pitchFamily="34" charset="0"/>
              </a:rPr>
              <a:t>Low Reward”</a:t>
            </a:r>
          </a:p>
          <a:p>
            <a:pPr algn="ctr" rtl="0" eaLnBrk="1" hangingPunct="1">
              <a:spcBef>
                <a:spcPct val="0"/>
              </a:spcBef>
              <a:buFontTx/>
              <a:buNone/>
            </a:pPr>
            <a:endParaRPr lang="en-GB" altLang="fa-IR" sz="2200" b="1" i="1">
              <a:solidFill>
                <a:srgbClr val="CC3300"/>
              </a:solidFill>
              <a:latin typeface="Arial Narrow" panose="020B0606020202030204" pitchFamily="34" charset="0"/>
            </a:endParaRPr>
          </a:p>
          <a:p>
            <a:pPr algn="ctr" rtl="0" eaLnBrk="1" hangingPunct="1">
              <a:spcBef>
                <a:spcPct val="0"/>
              </a:spcBef>
              <a:buFontTx/>
              <a:buNone/>
            </a:pPr>
            <a:r>
              <a:rPr lang="en-GB" altLang="fa-IR" sz="2200" b="1" i="1">
                <a:solidFill>
                  <a:srgbClr val="CC3300"/>
                </a:solidFill>
                <a:latin typeface="Arial Narrow" panose="020B0606020202030204" pitchFamily="34" charset="0"/>
              </a:rPr>
              <a:t>“High Demand</a:t>
            </a:r>
          </a:p>
          <a:p>
            <a:pPr algn="ctr" rtl="0" eaLnBrk="1" hangingPunct="1">
              <a:spcBef>
                <a:spcPct val="0"/>
              </a:spcBef>
              <a:buFontTx/>
              <a:buNone/>
            </a:pPr>
            <a:r>
              <a:rPr lang="en-GB" altLang="fa-IR" sz="2200" b="1" i="1">
                <a:solidFill>
                  <a:srgbClr val="CC3300"/>
                </a:solidFill>
                <a:latin typeface="Arial Narrow" panose="020B0606020202030204" pitchFamily="34" charset="0"/>
              </a:rPr>
              <a:t>Low Control”</a:t>
            </a:r>
          </a:p>
        </p:txBody>
      </p:sp>
      <p:sp>
        <p:nvSpPr>
          <p:cNvPr id="82949" name="AutoShape 5">
            <a:extLst>
              <a:ext uri="{FF2B5EF4-FFF2-40B4-BE49-F238E27FC236}">
                <a16:creationId xmlns:a16="http://schemas.microsoft.com/office/drawing/2014/main" id="{C6276AE3-A5FE-4C04-B93F-5FDD19D0035C}"/>
              </a:ext>
            </a:extLst>
          </p:cNvPr>
          <p:cNvSpPr>
            <a:spLocks noChangeArrowheads="1"/>
          </p:cNvSpPr>
          <p:nvPr/>
        </p:nvSpPr>
        <p:spPr bwMode="auto">
          <a:xfrm flipV="1">
            <a:off x="4267200" y="5029200"/>
            <a:ext cx="457200" cy="457200"/>
          </a:xfrm>
          <a:prstGeom prst="upArrow">
            <a:avLst>
              <a:gd name="adj1" fmla="val 50000"/>
              <a:gd name="adj2" fmla="val 25000"/>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50" name="AutoShape 6">
            <a:extLst>
              <a:ext uri="{FF2B5EF4-FFF2-40B4-BE49-F238E27FC236}">
                <a16:creationId xmlns:a16="http://schemas.microsoft.com/office/drawing/2014/main" id="{791A8897-A330-4977-B9DA-853BD601C516}"/>
              </a:ext>
            </a:extLst>
          </p:cNvPr>
          <p:cNvSpPr>
            <a:spLocks noChangeArrowheads="1"/>
          </p:cNvSpPr>
          <p:nvPr/>
        </p:nvSpPr>
        <p:spPr bwMode="auto">
          <a:xfrm rot="5400000" flipV="1">
            <a:off x="2857500" y="4152900"/>
            <a:ext cx="457200" cy="990600"/>
          </a:xfrm>
          <a:prstGeom prst="upArrow">
            <a:avLst>
              <a:gd name="adj1" fmla="val 50000"/>
              <a:gd name="adj2" fmla="val 5416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51" name="AutoShape 7">
            <a:extLst>
              <a:ext uri="{FF2B5EF4-FFF2-40B4-BE49-F238E27FC236}">
                <a16:creationId xmlns:a16="http://schemas.microsoft.com/office/drawing/2014/main" id="{B54892C2-1C24-42FF-BF93-2DEA90B8F953}"/>
              </a:ext>
            </a:extLst>
          </p:cNvPr>
          <p:cNvSpPr>
            <a:spLocks noChangeArrowheads="1"/>
          </p:cNvSpPr>
          <p:nvPr/>
        </p:nvSpPr>
        <p:spPr bwMode="auto">
          <a:xfrm rot="5400000" flipV="1">
            <a:off x="2743200" y="3505200"/>
            <a:ext cx="457200" cy="762000"/>
          </a:xfrm>
          <a:prstGeom prst="upArrow">
            <a:avLst>
              <a:gd name="adj1" fmla="val 50000"/>
              <a:gd name="adj2" fmla="val 4166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52" name="AutoShape 8">
            <a:extLst>
              <a:ext uri="{FF2B5EF4-FFF2-40B4-BE49-F238E27FC236}">
                <a16:creationId xmlns:a16="http://schemas.microsoft.com/office/drawing/2014/main" id="{1E1D46D8-4E23-464D-BF3B-9AE0E60A4930}"/>
              </a:ext>
            </a:extLst>
          </p:cNvPr>
          <p:cNvSpPr>
            <a:spLocks noChangeArrowheads="1"/>
          </p:cNvSpPr>
          <p:nvPr/>
        </p:nvSpPr>
        <p:spPr bwMode="auto">
          <a:xfrm rot="5400000" flipV="1">
            <a:off x="2857500" y="2628900"/>
            <a:ext cx="457200" cy="990600"/>
          </a:xfrm>
          <a:prstGeom prst="upArrow">
            <a:avLst>
              <a:gd name="adj1" fmla="val 50000"/>
              <a:gd name="adj2" fmla="val 5416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53" name="AutoShape 9">
            <a:extLst>
              <a:ext uri="{FF2B5EF4-FFF2-40B4-BE49-F238E27FC236}">
                <a16:creationId xmlns:a16="http://schemas.microsoft.com/office/drawing/2014/main" id="{4A58213D-F5AC-4DFC-A1A4-6E4B983C11AE}"/>
              </a:ext>
            </a:extLst>
          </p:cNvPr>
          <p:cNvSpPr>
            <a:spLocks noChangeArrowheads="1"/>
          </p:cNvSpPr>
          <p:nvPr/>
        </p:nvSpPr>
        <p:spPr bwMode="auto">
          <a:xfrm rot="-5400000" flipH="1" flipV="1">
            <a:off x="5753100" y="4152900"/>
            <a:ext cx="457200" cy="990600"/>
          </a:xfrm>
          <a:prstGeom prst="upArrow">
            <a:avLst>
              <a:gd name="adj1" fmla="val 50000"/>
              <a:gd name="adj2" fmla="val 5416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54" name="AutoShape 10">
            <a:extLst>
              <a:ext uri="{FF2B5EF4-FFF2-40B4-BE49-F238E27FC236}">
                <a16:creationId xmlns:a16="http://schemas.microsoft.com/office/drawing/2014/main" id="{FC7511EE-06BF-4293-8C23-6C543C2D03F0}"/>
              </a:ext>
            </a:extLst>
          </p:cNvPr>
          <p:cNvSpPr>
            <a:spLocks noChangeArrowheads="1"/>
          </p:cNvSpPr>
          <p:nvPr/>
        </p:nvSpPr>
        <p:spPr bwMode="auto">
          <a:xfrm rot="-5400000" flipH="1" flipV="1">
            <a:off x="5867400" y="3505200"/>
            <a:ext cx="457200" cy="762000"/>
          </a:xfrm>
          <a:prstGeom prst="upArrow">
            <a:avLst>
              <a:gd name="adj1" fmla="val 50000"/>
              <a:gd name="adj2" fmla="val 4166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55" name="AutoShape 11">
            <a:extLst>
              <a:ext uri="{FF2B5EF4-FFF2-40B4-BE49-F238E27FC236}">
                <a16:creationId xmlns:a16="http://schemas.microsoft.com/office/drawing/2014/main" id="{4025464F-A990-40AA-8C04-00BAC3D3377F}"/>
              </a:ext>
            </a:extLst>
          </p:cNvPr>
          <p:cNvSpPr>
            <a:spLocks noChangeArrowheads="1"/>
          </p:cNvSpPr>
          <p:nvPr/>
        </p:nvSpPr>
        <p:spPr bwMode="auto">
          <a:xfrm rot="-5400000" flipH="1" flipV="1">
            <a:off x="5753100" y="2628900"/>
            <a:ext cx="457200" cy="990600"/>
          </a:xfrm>
          <a:prstGeom prst="upArrow">
            <a:avLst>
              <a:gd name="adj1" fmla="val 50000"/>
              <a:gd name="adj2" fmla="val 5416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158732" name="Rectangle 12">
            <a:extLst>
              <a:ext uri="{FF2B5EF4-FFF2-40B4-BE49-F238E27FC236}">
                <a16:creationId xmlns:a16="http://schemas.microsoft.com/office/drawing/2014/main" id="{ACFFCA28-C91B-4F6D-9BCC-2D49A65D7976}"/>
              </a:ext>
            </a:extLst>
          </p:cNvPr>
          <p:cNvSpPr>
            <a:spLocks noChangeArrowheads="1"/>
          </p:cNvSpPr>
          <p:nvPr/>
        </p:nvSpPr>
        <p:spPr bwMode="auto">
          <a:xfrm>
            <a:off x="152400" y="2971800"/>
            <a:ext cx="25146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lnSpc>
                <a:spcPct val="80000"/>
              </a:lnSpc>
              <a:spcBef>
                <a:spcPct val="50000"/>
              </a:spcBef>
              <a:buFontTx/>
              <a:buNone/>
            </a:pPr>
            <a:r>
              <a:rPr lang="en-GB" altLang="fa-IR" sz="2200" b="1">
                <a:solidFill>
                  <a:schemeClr val="bg1"/>
                </a:solidFill>
                <a:latin typeface="Arial Narrow" panose="020B0606020202030204" pitchFamily="34" charset="0"/>
              </a:rPr>
              <a:t>2x Substance abuse</a:t>
            </a:r>
          </a:p>
        </p:txBody>
      </p:sp>
      <p:sp>
        <p:nvSpPr>
          <p:cNvPr id="158733" name="Rectangle 13">
            <a:extLst>
              <a:ext uri="{FF2B5EF4-FFF2-40B4-BE49-F238E27FC236}">
                <a16:creationId xmlns:a16="http://schemas.microsoft.com/office/drawing/2014/main" id="{D60BF708-C24E-43F5-A494-B96906953B62}"/>
              </a:ext>
            </a:extLst>
          </p:cNvPr>
          <p:cNvSpPr>
            <a:spLocks noChangeArrowheads="1"/>
          </p:cNvSpPr>
          <p:nvPr/>
        </p:nvSpPr>
        <p:spPr bwMode="auto">
          <a:xfrm>
            <a:off x="914400" y="3733800"/>
            <a:ext cx="16002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lnSpc>
                <a:spcPct val="70000"/>
              </a:lnSpc>
              <a:spcBef>
                <a:spcPct val="50000"/>
              </a:spcBef>
              <a:buFontTx/>
              <a:buNone/>
            </a:pPr>
            <a:r>
              <a:rPr lang="en-GB" altLang="fa-IR" sz="2200" b="1">
                <a:solidFill>
                  <a:schemeClr val="bg1"/>
                </a:solidFill>
                <a:latin typeface="Arial Narrow" panose="020B0606020202030204" pitchFamily="34" charset="0"/>
              </a:rPr>
              <a:t>2-3x Injuries</a:t>
            </a:r>
          </a:p>
        </p:txBody>
      </p:sp>
      <p:sp>
        <p:nvSpPr>
          <p:cNvPr id="158734" name="Rectangle 14">
            <a:extLst>
              <a:ext uri="{FF2B5EF4-FFF2-40B4-BE49-F238E27FC236}">
                <a16:creationId xmlns:a16="http://schemas.microsoft.com/office/drawing/2014/main" id="{BC526D7C-0D74-44ED-974F-FBA61F17E2D8}"/>
              </a:ext>
            </a:extLst>
          </p:cNvPr>
          <p:cNvSpPr>
            <a:spLocks noChangeArrowheads="1"/>
          </p:cNvSpPr>
          <p:nvPr/>
        </p:nvSpPr>
        <p:spPr bwMode="auto">
          <a:xfrm>
            <a:off x="381000" y="4572000"/>
            <a:ext cx="20574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rtl="0" eaLnBrk="1" hangingPunct="1">
              <a:lnSpc>
                <a:spcPct val="70000"/>
              </a:lnSpc>
              <a:spcBef>
                <a:spcPct val="50000"/>
              </a:spcBef>
              <a:buFontTx/>
              <a:buNone/>
            </a:pPr>
            <a:r>
              <a:rPr lang="en-GB" altLang="fa-IR" sz="2200" b="1">
                <a:solidFill>
                  <a:schemeClr val="bg1"/>
                </a:solidFill>
                <a:latin typeface="Arial Narrow" panose="020B0606020202030204" pitchFamily="34" charset="0"/>
              </a:rPr>
              <a:t>2-3x Infections</a:t>
            </a:r>
          </a:p>
        </p:txBody>
      </p:sp>
      <p:sp>
        <p:nvSpPr>
          <p:cNvPr id="158735" name="Rectangle 15">
            <a:extLst>
              <a:ext uri="{FF2B5EF4-FFF2-40B4-BE49-F238E27FC236}">
                <a16:creationId xmlns:a16="http://schemas.microsoft.com/office/drawing/2014/main" id="{196CD224-5A0E-41FC-BEF6-3E384E8AE3B3}"/>
              </a:ext>
            </a:extLst>
          </p:cNvPr>
          <p:cNvSpPr>
            <a:spLocks noChangeArrowheads="1"/>
          </p:cNvSpPr>
          <p:nvPr/>
        </p:nvSpPr>
        <p:spPr bwMode="auto">
          <a:xfrm>
            <a:off x="6629400" y="2971800"/>
            <a:ext cx="20574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lnSpc>
                <a:spcPct val="70000"/>
              </a:lnSpc>
              <a:spcBef>
                <a:spcPct val="50000"/>
              </a:spcBef>
              <a:buFontTx/>
              <a:buNone/>
            </a:pPr>
            <a:r>
              <a:rPr lang="en-GB" altLang="fa-IR" sz="2200" b="1">
                <a:solidFill>
                  <a:schemeClr val="bg1"/>
                </a:solidFill>
                <a:latin typeface="Arial Narrow" panose="020B0606020202030204" pitchFamily="34" charset="0"/>
              </a:rPr>
              <a:t>3x Back pain</a:t>
            </a:r>
          </a:p>
        </p:txBody>
      </p:sp>
      <p:sp>
        <p:nvSpPr>
          <p:cNvPr id="158736" name="Rectangle 16">
            <a:extLst>
              <a:ext uri="{FF2B5EF4-FFF2-40B4-BE49-F238E27FC236}">
                <a16:creationId xmlns:a16="http://schemas.microsoft.com/office/drawing/2014/main" id="{A4E0249D-A1EE-4CB6-8A80-BE26EA43E12F}"/>
              </a:ext>
            </a:extLst>
          </p:cNvPr>
          <p:cNvSpPr>
            <a:spLocks noChangeArrowheads="1"/>
          </p:cNvSpPr>
          <p:nvPr/>
        </p:nvSpPr>
        <p:spPr bwMode="auto">
          <a:xfrm>
            <a:off x="6629400" y="3733800"/>
            <a:ext cx="22860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lnSpc>
                <a:spcPct val="70000"/>
              </a:lnSpc>
              <a:spcBef>
                <a:spcPct val="50000"/>
              </a:spcBef>
              <a:buFontTx/>
              <a:buNone/>
            </a:pPr>
            <a:r>
              <a:rPr lang="en-GB" altLang="fa-IR" sz="2200" b="1">
                <a:solidFill>
                  <a:schemeClr val="bg1"/>
                </a:solidFill>
                <a:latin typeface="Arial Narrow" panose="020B0606020202030204" pitchFamily="34" charset="0"/>
              </a:rPr>
              <a:t>5x </a:t>
            </a:r>
            <a:r>
              <a:rPr lang="en-GB" altLang="fa-IR" sz="2200" b="1" u="sng">
                <a:solidFill>
                  <a:schemeClr val="bg1"/>
                </a:solidFill>
                <a:latin typeface="Arial Narrow" panose="020B0606020202030204" pitchFamily="34" charset="0"/>
              </a:rPr>
              <a:t>Certain</a:t>
            </a:r>
            <a:r>
              <a:rPr lang="en-GB" altLang="fa-IR" sz="2200" b="1">
                <a:solidFill>
                  <a:schemeClr val="bg1"/>
                </a:solidFill>
                <a:latin typeface="Arial Narrow" panose="020B0606020202030204" pitchFamily="34" charset="0"/>
              </a:rPr>
              <a:t> cancers</a:t>
            </a:r>
          </a:p>
        </p:txBody>
      </p:sp>
      <p:sp>
        <p:nvSpPr>
          <p:cNvPr id="158737" name="Rectangle 17">
            <a:extLst>
              <a:ext uri="{FF2B5EF4-FFF2-40B4-BE49-F238E27FC236}">
                <a16:creationId xmlns:a16="http://schemas.microsoft.com/office/drawing/2014/main" id="{D6987C68-72E5-43E2-868F-4BCD866D8CAC}"/>
              </a:ext>
            </a:extLst>
          </p:cNvPr>
          <p:cNvSpPr>
            <a:spLocks noChangeArrowheads="1"/>
          </p:cNvSpPr>
          <p:nvPr/>
        </p:nvSpPr>
        <p:spPr bwMode="auto">
          <a:xfrm>
            <a:off x="6705600" y="4495800"/>
            <a:ext cx="20574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lnSpc>
                <a:spcPct val="70000"/>
              </a:lnSpc>
              <a:spcBef>
                <a:spcPct val="50000"/>
              </a:spcBef>
              <a:buFontTx/>
              <a:buNone/>
            </a:pPr>
            <a:r>
              <a:rPr lang="en-GB" altLang="fa-IR" sz="2200" b="1">
                <a:solidFill>
                  <a:schemeClr val="bg1"/>
                </a:solidFill>
                <a:latin typeface="Arial Narrow" panose="020B0606020202030204" pitchFamily="34" charset="0"/>
              </a:rPr>
              <a:t>2-3x Conflicts</a:t>
            </a:r>
          </a:p>
        </p:txBody>
      </p:sp>
      <p:sp>
        <p:nvSpPr>
          <p:cNvPr id="158738" name="Rectangle 18">
            <a:extLst>
              <a:ext uri="{FF2B5EF4-FFF2-40B4-BE49-F238E27FC236}">
                <a16:creationId xmlns:a16="http://schemas.microsoft.com/office/drawing/2014/main" id="{6EE2CB21-CD02-4A4E-B6FD-8D10DFB3D4DE}"/>
              </a:ext>
            </a:extLst>
          </p:cNvPr>
          <p:cNvSpPr>
            <a:spLocks noChangeArrowheads="1"/>
          </p:cNvSpPr>
          <p:nvPr/>
        </p:nvSpPr>
        <p:spPr bwMode="auto">
          <a:xfrm>
            <a:off x="3048000" y="5638800"/>
            <a:ext cx="2895600"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rtl="0" eaLnBrk="1" hangingPunct="1">
              <a:lnSpc>
                <a:spcPct val="70000"/>
              </a:lnSpc>
              <a:spcBef>
                <a:spcPct val="50000"/>
              </a:spcBef>
              <a:buFontTx/>
              <a:buNone/>
            </a:pPr>
            <a:r>
              <a:rPr lang="en-GB" altLang="fa-IR" sz="2200" b="1">
                <a:solidFill>
                  <a:schemeClr val="bg1"/>
                </a:solidFill>
                <a:latin typeface="Arial Narrow" panose="020B0606020202030204" pitchFamily="34" charset="0"/>
              </a:rPr>
              <a:t>2-3x</a:t>
            </a:r>
          </a:p>
          <a:p>
            <a:pPr algn="ctr" rtl="0" eaLnBrk="1" hangingPunct="1">
              <a:lnSpc>
                <a:spcPct val="30000"/>
              </a:lnSpc>
              <a:spcBef>
                <a:spcPct val="50000"/>
              </a:spcBef>
              <a:buFontTx/>
              <a:buNone/>
            </a:pPr>
            <a:r>
              <a:rPr lang="en-GB" altLang="fa-IR" sz="2200" b="1">
                <a:solidFill>
                  <a:schemeClr val="bg1"/>
                </a:solidFill>
                <a:latin typeface="Arial Narrow" panose="020B0606020202030204" pitchFamily="34" charset="0"/>
              </a:rPr>
              <a:t>Mental health problems</a:t>
            </a:r>
          </a:p>
        </p:txBody>
      </p:sp>
      <p:sp>
        <p:nvSpPr>
          <p:cNvPr id="158739" name="Rectangle 19">
            <a:extLst>
              <a:ext uri="{FF2B5EF4-FFF2-40B4-BE49-F238E27FC236}">
                <a16:creationId xmlns:a16="http://schemas.microsoft.com/office/drawing/2014/main" id="{3B7C7D50-035A-4F7B-8D54-FE2E2B7AB22D}"/>
              </a:ext>
            </a:extLst>
          </p:cNvPr>
          <p:cNvSpPr>
            <a:spLocks noChangeArrowheads="1"/>
          </p:cNvSpPr>
          <p:nvPr/>
        </p:nvSpPr>
        <p:spPr bwMode="auto">
          <a:xfrm>
            <a:off x="2819400" y="1524000"/>
            <a:ext cx="3276600"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rtl="0" eaLnBrk="1" hangingPunct="1">
              <a:lnSpc>
                <a:spcPct val="70000"/>
              </a:lnSpc>
              <a:spcBef>
                <a:spcPct val="50000"/>
              </a:spcBef>
              <a:buFontTx/>
              <a:buNone/>
            </a:pPr>
            <a:r>
              <a:rPr lang="en-GB" altLang="fa-IR" sz="2200" b="1">
                <a:solidFill>
                  <a:schemeClr val="bg1"/>
                </a:solidFill>
                <a:latin typeface="Arial Narrow" panose="020B0606020202030204" pitchFamily="34" charset="0"/>
              </a:rPr>
              <a:t>3x</a:t>
            </a:r>
          </a:p>
          <a:p>
            <a:pPr algn="ctr" rtl="0" eaLnBrk="1" hangingPunct="1">
              <a:lnSpc>
                <a:spcPct val="30000"/>
              </a:lnSpc>
              <a:spcBef>
                <a:spcPct val="50000"/>
              </a:spcBef>
              <a:buFontTx/>
              <a:buNone/>
            </a:pPr>
            <a:r>
              <a:rPr lang="en-GB" altLang="fa-IR" sz="2200" b="1">
                <a:solidFill>
                  <a:schemeClr val="bg1"/>
                </a:solidFill>
                <a:latin typeface="Arial Narrow" panose="020B0606020202030204" pitchFamily="34" charset="0"/>
              </a:rPr>
              <a:t>Cardiovascular problems</a:t>
            </a:r>
          </a:p>
        </p:txBody>
      </p:sp>
      <p:sp>
        <p:nvSpPr>
          <p:cNvPr id="158740" name="Text Box 20">
            <a:extLst>
              <a:ext uri="{FF2B5EF4-FFF2-40B4-BE49-F238E27FC236}">
                <a16:creationId xmlns:a16="http://schemas.microsoft.com/office/drawing/2014/main" id="{CB4D0336-853A-4031-A75E-53DFA4D03BB7}"/>
              </a:ext>
            </a:extLst>
          </p:cNvPr>
          <p:cNvSpPr txBox="1">
            <a:spLocks noChangeArrowheads="1"/>
          </p:cNvSpPr>
          <p:nvPr/>
        </p:nvSpPr>
        <p:spPr bwMode="auto">
          <a:xfrm>
            <a:off x="228600" y="304800"/>
            <a:ext cx="8610600" cy="1125538"/>
          </a:xfrm>
          <a:prstGeom prst="rect">
            <a:avLst/>
          </a:prstGeom>
          <a:noFill/>
          <a:ln w="9525">
            <a:noFill/>
            <a:miter lim="800000"/>
            <a:headEnd/>
            <a:tailEnd/>
          </a:ln>
          <a:effectLst/>
        </p:spPr>
        <p:txBody>
          <a:bodyPr>
            <a:spAutoFit/>
          </a:bodyPr>
          <a:lstStyle/>
          <a:p>
            <a:pPr eaLnBrk="1" hangingPunct="1">
              <a:defRPr/>
            </a:pPr>
            <a:r>
              <a:rPr lang="en-GB" sz="2800" b="1">
                <a:solidFill>
                  <a:schemeClr val="bg1"/>
                </a:solidFill>
                <a:effectLst>
                  <a:outerShdw blurRad="38100" dist="38100" dir="2700000" algn="tl">
                    <a:srgbClr val="808080"/>
                  </a:outerShdw>
                </a:effectLst>
                <a:latin typeface="Arial Narrow" pitchFamily="34" charset="0"/>
              </a:rPr>
              <a:t>Potential Health Risks</a:t>
            </a:r>
            <a:r>
              <a:rPr lang="en-GB" sz="2800">
                <a:solidFill>
                  <a:schemeClr val="bg1"/>
                </a:solidFill>
                <a:effectLst>
                  <a:outerShdw blurRad="38100" dist="38100" dir="2700000" algn="tl">
                    <a:srgbClr val="808080"/>
                  </a:outerShdw>
                </a:effectLst>
                <a:latin typeface="Arial Narrow" pitchFamily="34" charset="0"/>
              </a:rPr>
              <a:t> </a:t>
            </a:r>
          </a:p>
          <a:p>
            <a:pPr eaLnBrk="1" hangingPunct="1">
              <a:defRPr/>
            </a:pPr>
            <a:endParaRPr lang="en-GB" sz="2000">
              <a:solidFill>
                <a:schemeClr val="bg1"/>
              </a:solidFill>
              <a:effectLst>
                <a:outerShdw blurRad="38100" dist="38100" dir="2700000" algn="tl">
                  <a:srgbClr val="808080"/>
                </a:outerShdw>
              </a:effectLst>
              <a:latin typeface="Arial Narrow" pitchFamily="34" charset="0"/>
            </a:endParaRPr>
          </a:p>
          <a:p>
            <a:pPr eaLnBrk="1" hangingPunct="1">
              <a:lnSpc>
                <a:spcPct val="90000"/>
              </a:lnSpc>
              <a:defRPr/>
            </a:pPr>
            <a:endParaRPr lang="en-GB" sz="2200" b="1" i="1">
              <a:solidFill>
                <a:schemeClr val="bg1"/>
              </a:solidFill>
              <a:latin typeface="Arial Narrow" pitchFamily="34" charset="0"/>
            </a:endParaRPr>
          </a:p>
        </p:txBody>
      </p:sp>
      <p:sp>
        <p:nvSpPr>
          <p:cNvPr id="158741" name="Rectangle 21">
            <a:extLst>
              <a:ext uri="{FF2B5EF4-FFF2-40B4-BE49-F238E27FC236}">
                <a16:creationId xmlns:a16="http://schemas.microsoft.com/office/drawing/2014/main" id="{7B88A95E-0197-45E1-8C6A-60FC40406C0E}"/>
              </a:ext>
            </a:extLst>
          </p:cNvPr>
          <p:cNvSpPr>
            <a:spLocks noChangeArrowheads="1"/>
          </p:cNvSpPr>
          <p:nvPr/>
        </p:nvSpPr>
        <p:spPr bwMode="auto">
          <a:xfrm>
            <a:off x="0" y="6477000"/>
            <a:ext cx="2216150" cy="336550"/>
          </a:xfrm>
          <a:prstGeom prst="rect">
            <a:avLst/>
          </a:prstGeom>
          <a:noFill/>
          <a:ln w="9525">
            <a:noFill/>
            <a:miter lim="800000"/>
            <a:headEnd/>
            <a:tailEnd/>
          </a:ln>
          <a:effectLst/>
        </p:spPr>
        <p:txBody>
          <a:bodyPr wrap="none">
            <a:spAutoFit/>
          </a:bodyPr>
          <a:lstStyle/>
          <a:p>
            <a:pPr eaLnBrk="1" hangingPunct="1">
              <a:defRPr/>
            </a:pPr>
            <a:r>
              <a:rPr lang="en-GB" sz="1600" b="1">
                <a:solidFill>
                  <a:schemeClr val="bg1"/>
                </a:solidFill>
                <a:effectLst>
                  <a:outerShdw blurRad="38100" dist="38100" dir="2700000" algn="tl">
                    <a:srgbClr val="808080"/>
                  </a:outerShdw>
                </a:effectLst>
                <a:latin typeface="Arial" pitchFamily="34" charset="0"/>
              </a:rPr>
              <a:t>Shain &amp; Kramer 2004</a:t>
            </a:r>
          </a:p>
        </p:txBody>
      </p:sp>
      <p:sp>
        <p:nvSpPr>
          <p:cNvPr id="82966" name="Rectangle 22">
            <a:extLst>
              <a:ext uri="{FF2B5EF4-FFF2-40B4-BE49-F238E27FC236}">
                <a16:creationId xmlns:a16="http://schemas.microsoft.com/office/drawing/2014/main" id="{9B870E3A-10ED-4E9F-B0F5-E5585B15F3B4}"/>
              </a:ext>
            </a:extLst>
          </p:cNvPr>
          <p:cNvSpPr>
            <a:spLocks noChangeArrowheads="1"/>
          </p:cNvSpPr>
          <p:nvPr/>
        </p:nvSpPr>
        <p:spPr bwMode="auto">
          <a:xfrm>
            <a:off x="0" y="0"/>
            <a:ext cx="9144000" cy="6858000"/>
          </a:xfrm>
          <a:prstGeom prst="rect">
            <a:avLst/>
          </a:prstGeom>
          <a:noFill/>
          <a:ln w="381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sp>
        <p:nvSpPr>
          <p:cNvPr id="82967" name="WordArt 23">
            <a:extLst>
              <a:ext uri="{FF2B5EF4-FFF2-40B4-BE49-F238E27FC236}">
                <a16:creationId xmlns:a16="http://schemas.microsoft.com/office/drawing/2014/main" id="{28AF1BDF-8BE2-44B2-BB2E-01A7FCDD103B}"/>
              </a:ext>
            </a:extLst>
          </p:cNvPr>
          <p:cNvSpPr>
            <a:spLocks noChangeArrowheads="1" noChangeShapeType="1" noTextEdit="1"/>
          </p:cNvSpPr>
          <p:nvPr/>
        </p:nvSpPr>
        <p:spPr bwMode="auto">
          <a:xfrm>
            <a:off x="3630613" y="3052763"/>
            <a:ext cx="1689100" cy="1519237"/>
          </a:xfrm>
          <a:prstGeom prst="rect">
            <a:avLst/>
          </a:prstGeom>
        </p:spPr>
        <p:txBody>
          <a:bodyPr wrap="none" fromWordArt="1">
            <a:prstTxWarp prst="textSlantUp">
              <a:avLst>
                <a:gd name="adj" fmla="val 55556"/>
              </a:avLst>
            </a:prstTxWarp>
          </a:bodyPr>
          <a:lstStyle/>
          <a:p>
            <a:pPr algn="ctr"/>
            <a:r>
              <a:rPr lang="en-US" sz="3600" kern="10">
                <a:ln w="9525">
                  <a:solidFill>
                    <a:schemeClr val="bg1"/>
                  </a:solidFill>
                  <a:round/>
                  <a:headEnd/>
                  <a:tailEnd/>
                </a:ln>
                <a:solidFill>
                  <a:srgbClr val="FF0000">
                    <a:alpha val="50195"/>
                  </a:srgbClr>
                </a:solidFill>
                <a:latin typeface="Arial Black" panose="020B0A04020102020204" pitchFamily="34" charset="0"/>
              </a:rPr>
              <a:t>STRESS!</a:t>
            </a:r>
          </a:p>
        </p:txBody>
      </p:sp>
      <p:pic>
        <p:nvPicPr>
          <p:cNvPr id="82968" name="Picture 24" descr="newlogo-360-125">
            <a:extLst>
              <a:ext uri="{FF2B5EF4-FFF2-40B4-BE49-F238E27FC236}">
                <a16:creationId xmlns:a16="http://schemas.microsoft.com/office/drawing/2014/main" id="{CE7AFA2C-464A-438A-9952-573FC0195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51800" y="6478588"/>
            <a:ext cx="1092200"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58724"/>
                                        </p:tgtEl>
                                        <p:attrNameLst>
                                          <p:attrName>style.visibility</p:attrName>
                                        </p:attrNameLst>
                                      </p:cBhvr>
                                      <p:to>
                                        <p:strVal val="visible"/>
                                      </p:to>
                                    </p:set>
                                    <p:animEffect transition="in" filter="dissolve">
                                      <p:cBhvr>
                                        <p:cTn id="7" dur="500"/>
                                        <p:tgtEl>
                                          <p:spTgt spid="1587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58732"/>
                                        </p:tgtEl>
                                        <p:attrNameLst>
                                          <p:attrName>style.visibility</p:attrName>
                                        </p:attrNameLst>
                                      </p:cBhvr>
                                      <p:to>
                                        <p:strVal val="visible"/>
                                      </p:to>
                                    </p:set>
                                    <p:animEffect transition="in" filter="dissolve">
                                      <p:cBhvr>
                                        <p:cTn id="12" dur="500"/>
                                        <p:tgtEl>
                                          <p:spTgt spid="1587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58733"/>
                                        </p:tgtEl>
                                        <p:attrNameLst>
                                          <p:attrName>style.visibility</p:attrName>
                                        </p:attrNameLst>
                                      </p:cBhvr>
                                      <p:to>
                                        <p:strVal val="visible"/>
                                      </p:to>
                                    </p:set>
                                    <p:animEffect transition="in" filter="dissolve">
                                      <p:cBhvr>
                                        <p:cTn id="17" dur="500"/>
                                        <p:tgtEl>
                                          <p:spTgt spid="15873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58734"/>
                                        </p:tgtEl>
                                        <p:attrNameLst>
                                          <p:attrName>style.visibility</p:attrName>
                                        </p:attrNameLst>
                                      </p:cBhvr>
                                      <p:to>
                                        <p:strVal val="visible"/>
                                      </p:to>
                                    </p:set>
                                    <p:animEffect transition="in" filter="dissolve">
                                      <p:cBhvr>
                                        <p:cTn id="22" dur="500"/>
                                        <p:tgtEl>
                                          <p:spTgt spid="15873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158735"/>
                                        </p:tgtEl>
                                        <p:attrNameLst>
                                          <p:attrName>style.visibility</p:attrName>
                                        </p:attrNameLst>
                                      </p:cBhvr>
                                      <p:to>
                                        <p:strVal val="visible"/>
                                      </p:to>
                                    </p:set>
                                    <p:animEffect transition="in" filter="dissolve">
                                      <p:cBhvr>
                                        <p:cTn id="27" dur="500"/>
                                        <p:tgtEl>
                                          <p:spTgt spid="15873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158736"/>
                                        </p:tgtEl>
                                        <p:attrNameLst>
                                          <p:attrName>style.visibility</p:attrName>
                                        </p:attrNameLst>
                                      </p:cBhvr>
                                      <p:to>
                                        <p:strVal val="visible"/>
                                      </p:to>
                                    </p:set>
                                    <p:animEffect transition="in" filter="dissolve">
                                      <p:cBhvr>
                                        <p:cTn id="32" dur="500"/>
                                        <p:tgtEl>
                                          <p:spTgt spid="15873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158737"/>
                                        </p:tgtEl>
                                        <p:attrNameLst>
                                          <p:attrName>style.visibility</p:attrName>
                                        </p:attrNameLst>
                                      </p:cBhvr>
                                      <p:to>
                                        <p:strVal val="visible"/>
                                      </p:to>
                                    </p:set>
                                    <p:animEffect transition="in" filter="dissolve">
                                      <p:cBhvr>
                                        <p:cTn id="37" dur="500"/>
                                        <p:tgtEl>
                                          <p:spTgt spid="15873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nodeType="clickEffect">
                                  <p:stCondLst>
                                    <p:cond delay="0"/>
                                  </p:stCondLst>
                                  <p:childTnLst>
                                    <p:set>
                                      <p:cBhvr>
                                        <p:cTn id="41" dur="1" fill="hold">
                                          <p:stCondLst>
                                            <p:cond delay="0"/>
                                          </p:stCondLst>
                                        </p:cTn>
                                        <p:tgtEl>
                                          <p:spTgt spid="158738"/>
                                        </p:tgtEl>
                                        <p:attrNameLst>
                                          <p:attrName>style.visibility</p:attrName>
                                        </p:attrNameLst>
                                      </p:cBhvr>
                                      <p:to>
                                        <p:strVal val="visible"/>
                                      </p:to>
                                    </p:set>
                                    <p:animEffect transition="in" filter="dissolve">
                                      <p:cBhvr>
                                        <p:cTn id="42" dur="500"/>
                                        <p:tgtEl>
                                          <p:spTgt spid="15873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nodeType="clickEffect">
                                  <p:stCondLst>
                                    <p:cond delay="0"/>
                                  </p:stCondLst>
                                  <p:childTnLst>
                                    <p:set>
                                      <p:cBhvr>
                                        <p:cTn id="46" dur="1" fill="hold">
                                          <p:stCondLst>
                                            <p:cond delay="0"/>
                                          </p:stCondLst>
                                        </p:cTn>
                                        <p:tgtEl>
                                          <p:spTgt spid="158739"/>
                                        </p:tgtEl>
                                        <p:attrNameLst>
                                          <p:attrName>style.visibility</p:attrName>
                                        </p:attrNameLst>
                                      </p:cBhvr>
                                      <p:to>
                                        <p:strVal val="visible"/>
                                      </p:to>
                                    </p:set>
                                    <p:animEffect transition="in" filter="dissolve">
                                      <p:cBhvr>
                                        <p:cTn id="47" dur="500"/>
                                        <p:tgtEl>
                                          <p:spTgt spid="158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4" grpId="0" autoUpdateAnimBg="0"/>
      <p:bldP spid="158732" grpId="0" autoUpdateAnimBg="0"/>
      <p:bldP spid="158733" grpId="0" autoUpdateAnimBg="0"/>
      <p:bldP spid="158734" grpId="0" autoUpdateAnimBg="0"/>
      <p:bldP spid="158735" grpId="0" autoUpdateAnimBg="0"/>
      <p:bldP spid="158736" grpId="0" autoUpdateAnimBg="0"/>
      <p:bldP spid="158737" grpId="0" autoUpdateAnimBg="0"/>
      <p:bldP spid="158738" grpId="0" autoUpdateAnimBg="0"/>
      <p:bldP spid="158739"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ext Box 2">
            <a:extLst>
              <a:ext uri="{FF2B5EF4-FFF2-40B4-BE49-F238E27FC236}">
                <a16:creationId xmlns:a16="http://schemas.microsoft.com/office/drawing/2014/main" id="{A0F9C320-64B9-48E2-BAB9-05F80E1D1208}"/>
              </a:ext>
            </a:extLst>
          </p:cNvPr>
          <p:cNvSpPr txBox="1">
            <a:spLocks noChangeArrowheads="1"/>
          </p:cNvSpPr>
          <p:nvPr/>
        </p:nvSpPr>
        <p:spPr bwMode="auto">
          <a:xfrm>
            <a:off x="228600" y="304800"/>
            <a:ext cx="8610600" cy="2833688"/>
          </a:xfrm>
          <a:prstGeom prst="rect">
            <a:avLst/>
          </a:prstGeom>
          <a:noFill/>
          <a:ln w="9525">
            <a:noFill/>
            <a:miter lim="800000"/>
            <a:headEnd/>
            <a:tailEnd/>
          </a:ln>
          <a:effectLst/>
        </p:spPr>
        <p:txBody>
          <a:bodyPr>
            <a:spAutoFit/>
          </a:bodyPr>
          <a:lstStyle/>
          <a:p>
            <a:pPr eaLnBrk="1" hangingPunct="1">
              <a:defRPr/>
            </a:pPr>
            <a:r>
              <a:rPr lang="en-GB" sz="2800" b="1">
                <a:solidFill>
                  <a:schemeClr val="bg1"/>
                </a:solidFill>
                <a:effectLst>
                  <a:outerShdw blurRad="38100" dist="38100" dir="2700000" algn="tl">
                    <a:srgbClr val="808080"/>
                  </a:outerShdw>
                </a:effectLst>
                <a:latin typeface="Arial Narrow" pitchFamily="34" charset="0"/>
              </a:rPr>
              <a:t>Responses to Stress</a:t>
            </a:r>
          </a:p>
          <a:p>
            <a:pPr eaLnBrk="1" hangingPunct="1">
              <a:defRPr/>
            </a:pPr>
            <a:endParaRPr lang="en-GB" sz="2000" b="1">
              <a:solidFill>
                <a:schemeClr val="bg1"/>
              </a:solidFill>
              <a:effectLst>
                <a:outerShdw blurRad="38100" dist="38100" dir="2700000" algn="tl">
                  <a:srgbClr val="808080"/>
                </a:outerShdw>
              </a:effectLst>
              <a:latin typeface="Arial Narrow" pitchFamily="34" charset="0"/>
            </a:endParaRPr>
          </a:p>
          <a:p>
            <a:pPr eaLnBrk="1" hangingPunct="1">
              <a:defRPr/>
            </a:pPr>
            <a:r>
              <a:rPr lang="en-GB" sz="2200" b="1" u="sng">
                <a:solidFill>
                  <a:srgbClr val="FFFFCC"/>
                </a:solidFill>
                <a:effectLst>
                  <a:outerShdw blurRad="38100" dist="38100" dir="2700000" algn="tl">
                    <a:srgbClr val="FFFFFF"/>
                  </a:outerShdw>
                </a:effectLst>
                <a:latin typeface="Arial Narrow" pitchFamily="34" charset="0"/>
              </a:rPr>
              <a:t>Physiological changes</a:t>
            </a:r>
          </a:p>
          <a:p>
            <a:pPr eaLnBrk="1" hangingPunct="1">
              <a:buFontTx/>
              <a:buChar char="•"/>
              <a:defRPr/>
            </a:pPr>
            <a:r>
              <a:rPr lang="en-GB" sz="2200" b="1">
                <a:solidFill>
                  <a:schemeClr val="bg1"/>
                </a:solidFill>
                <a:effectLst>
                  <a:outerShdw blurRad="38100" dist="38100" dir="2700000" algn="tl">
                    <a:srgbClr val="808080"/>
                  </a:outerShdw>
                </a:effectLst>
                <a:latin typeface="Arial Narrow" pitchFamily="34" charset="0"/>
              </a:rPr>
              <a:t> Heart rate</a:t>
            </a:r>
          </a:p>
          <a:p>
            <a:pPr eaLnBrk="1" hangingPunct="1">
              <a:buFontTx/>
              <a:buChar char="•"/>
              <a:defRPr/>
            </a:pPr>
            <a:r>
              <a:rPr lang="en-GB" sz="2200" b="1">
                <a:solidFill>
                  <a:schemeClr val="bg1"/>
                </a:solidFill>
                <a:effectLst>
                  <a:outerShdw blurRad="38100" dist="38100" dir="2700000" algn="tl">
                    <a:srgbClr val="808080"/>
                  </a:outerShdw>
                </a:effectLst>
                <a:latin typeface="Arial Narrow" pitchFamily="34" charset="0"/>
              </a:rPr>
              <a:t> Blood pressure</a:t>
            </a:r>
          </a:p>
          <a:p>
            <a:pPr eaLnBrk="1" hangingPunct="1">
              <a:buFontTx/>
              <a:buChar char="•"/>
              <a:defRPr/>
            </a:pPr>
            <a:r>
              <a:rPr lang="en-GB" sz="2200" b="1">
                <a:solidFill>
                  <a:schemeClr val="bg1"/>
                </a:solidFill>
                <a:effectLst>
                  <a:outerShdw blurRad="38100" dist="38100" dir="2700000" algn="tl">
                    <a:srgbClr val="808080"/>
                  </a:outerShdw>
                </a:effectLst>
                <a:latin typeface="Arial Narrow" pitchFamily="34" charset="0"/>
              </a:rPr>
              <a:t> Biochemical 	</a:t>
            </a:r>
          </a:p>
          <a:p>
            <a:pPr eaLnBrk="1" hangingPunct="1">
              <a:defRPr/>
            </a:pPr>
            <a:r>
              <a:rPr lang="en-GB" sz="2200" b="1">
                <a:solidFill>
                  <a:schemeClr val="bg1"/>
                </a:solidFill>
                <a:effectLst>
                  <a:outerShdw blurRad="38100" dist="38100" dir="2700000" algn="tl">
                    <a:srgbClr val="808080"/>
                  </a:outerShdw>
                </a:effectLst>
                <a:latin typeface="Arial Narrow" pitchFamily="34" charset="0"/>
              </a:rPr>
              <a:t>	&gt; adrenaline	&gt; cortisol	&gt; serotonin	&gt; free histamine</a:t>
            </a:r>
          </a:p>
          <a:p>
            <a:pPr eaLnBrk="1" hangingPunct="1">
              <a:defRPr/>
            </a:pPr>
            <a:endParaRPr lang="en-GB" sz="2200" b="1">
              <a:solidFill>
                <a:schemeClr val="bg1"/>
              </a:solidFill>
              <a:effectLst>
                <a:outerShdw blurRad="38100" dist="38100" dir="2700000" algn="tl">
                  <a:srgbClr val="808080"/>
                </a:outerShdw>
              </a:effectLst>
              <a:latin typeface="Arial Narrow" pitchFamily="34" charset="0"/>
            </a:endParaRPr>
          </a:p>
        </p:txBody>
      </p:sp>
      <p:sp>
        <p:nvSpPr>
          <p:cNvPr id="159747" name="Rectangle 3">
            <a:extLst>
              <a:ext uri="{FF2B5EF4-FFF2-40B4-BE49-F238E27FC236}">
                <a16:creationId xmlns:a16="http://schemas.microsoft.com/office/drawing/2014/main" id="{8C50E728-6274-4B9B-AFA0-94F4E793CFB9}"/>
              </a:ext>
            </a:extLst>
          </p:cNvPr>
          <p:cNvSpPr>
            <a:spLocks noChangeArrowheads="1"/>
          </p:cNvSpPr>
          <p:nvPr/>
        </p:nvSpPr>
        <p:spPr bwMode="auto">
          <a:xfrm>
            <a:off x="304800" y="3429000"/>
            <a:ext cx="8659813" cy="2840038"/>
          </a:xfrm>
          <a:prstGeom prst="rect">
            <a:avLst/>
          </a:prstGeom>
          <a:noFill/>
          <a:ln w="9525">
            <a:noFill/>
            <a:miter lim="800000"/>
            <a:headEnd/>
            <a:tailEnd/>
          </a:ln>
          <a:effectLst/>
        </p:spPr>
        <p:txBody>
          <a:bodyPr>
            <a:spAutoFit/>
          </a:bodyPr>
          <a:lstStyle/>
          <a:p>
            <a:pPr eaLnBrk="1" hangingPunct="1">
              <a:spcBef>
                <a:spcPct val="50000"/>
              </a:spcBef>
              <a:defRPr/>
            </a:pPr>
            <a:r>
              <a:rPr lang="en-GB" sz="2200" b="1" u="sng">
                <a:solidFill>
                  <a:srgbClr val="FFFFCC"/>
                </a:solidFill>
                <a:effectLst>
                  <a:outerShdw blurRad="38100" dist="38100" dir="2700000" algn="tl">
                    <a:srgbClr val="FFFFFF"/>
                  </a:outerShdw>
                </a:effectLst>
                <a:latin typeface="Arial Narrow" pitchFamily="34" charset="0"/>
              </a:rPr>
              <a:t>Psychological changes</a:t>
            </a:r>
          </a:p>
          <a:p>
            <a:pPr eaLnBrk="1" hangingPunct="1">
              <a:lnSpc>
                <a:spcPct val="130000"/>
              </a:lnSpc>
              <a:spcBef>
                <a:spcPct val="50000"/>
              </a:spcBef>
              <a:defRPr/>
            </a:pPr>
            <a:r>
              <a:rPr lang="en-GB" sz="2200" b="1">
                <a:solidFill>
                  <a:schemeClr val="bg1"/>
                </a:solidFill>
                <a:effectLst>
                  <a:outerShdw blurRad="38100" dist="38100" dir="2700000" algn="tl">
                    <a:srgbClr val="808080"/>
                  </a:outerShdw>
                </a:effectLst>
                <a:latin typeface="Arial Narrow" pitchFamily="34" charset="0"/>
              </a:rPr>
              <a:t>Anxiety		Depression	</a:t>
            </a:r>
            <a:r>
              <a:rPr lang="en-GB" sz="2200" b="1" i="1">
                <a:solidFill>
                  <a:schemeClr val="bg1"/>
                </a:solidFill>
                <a:effectLst>
                  <a:outerShdw blurRad="38100" dist="38100" dir="2700000" algn="tl">
                    <a:srgbClr val="808080"/>
                  </a:outerShdw>
                </a:effectLst>
                <a:latin typeface="Arial Narrow" pitchFamily="34" charset="0"/>
              </a:rPr>
              <a:t>Tension		Tired		Worry</a:t>
            </a:r>
          </a:p>
          <a:p>
            <a:pPr eaLnBrk="1" hangingPunct="1">
              <a:lnSpc>
                <a:spcPct val="130000"/>
              </a:lnSpc>
              <a:spcBef>
                <a:spcPct val="50000"/>
              </a:spcBef>
              <a:defRPr/>
            </a:pPr>
            <a:r>
              <a:rPr lang="en-GB" sz="2200" b="1" i="1">
                <a:solidFill>
                  <a:schemeClr val="bg1"/>
                </a:solidFill>
                <a:effectLst>
                  <a:outerShdw blurRad="38100" dist="38100" dir="2700000" algn="tl">
                    <a:srgbClr val="808080"/>
                  </a:outerShdw>
                </a:effectLst>
                <a:latin typeface="Arial Narrow" pitchFamily="34" charset="0"/>
              </a:rPr>
              <a:t>Apathy 		Apprehension	Alienation	Resentment</a:t>
            </a:r>
          </a:p>
          <a:p>
            <a:pPr eaLnBrk="1" hangingPunct="1">
              <a:lnSpc>
                <a:spcPct val="130000"/>
              </a:lnSpc>
              <a:spcBef>
                <a:spcPct val="50000"/>
              </a:spcBef>
              <a:defRPr/>
            </a:pPr>
            <a:r>
              <a:rPr lang="en-GB" sz="2200" b="1" i="1">
                <a:solidFill>
                  <a:schemeClr val="bg1"/>
                </a:solidFill>
                <a:effectLst>
                  <a:outerShdw blurRad="38100" dist="38100" dir="2700000" algn="tl">
                    <a:srgbClr val="808080"/>
                  </a:outerShdw>
                </a:effectLst>
                <a:latin typeface="Arial Narrow" pitchFamily="34" charset="0"/>
              </a:rPr>
              <a:t>Confidence 	Aggression	Withdrawal	Restlessness	</a:t>
            </a:r>
          </a:p>
          <a:p>
            <a:pPr eaLnBrk="1" hangingPunct="1">
              <a:lnSpc>
                <a:spcPct val="130000"/>
              </a:lnSpc>
              <a:spcBef>
                <a:spcPct val="50000"/>
              </a:spcBef>
              <a:defRPr/>
            </a:pPr>
            <a:r>
              <a:rPr lang="en-GB" sz="2200" b="1" i="1">
                <a:solidFill>
                  <a:schemeClr val="bg1"/>
                </a:solidFill>
                <a:effectLst>
                  <a:outerShdw blurRad="38100" dist="38100" dir="2700000" algn="tl">
                    <a:srgbClr val="808080"/>
                  </a:outerShdw>
                </a:effectLst>
                <a:latin typeface="Arial Narrow" pitchFamily="34" charset="0"/>
              </a:rPr>
              <a:t>Indecision	Sleeping problems	Concentration 		</a:t>
            </a:r>
          </a:p>
        </p:txBody>
      </p:sp>
      <p:sp>
        <p:nvSpPr>
          <p:cNvPr id="83972" name="Rectangle 4">
            <a:extLst>
              <a:ext uri="{FF2B5EF4-FFF2-40B4-BE49-F238E27FC236}">
                <a16:creationId xmlns:a16="http://schemas.microsoft.com/office/drawing/2014/main" id="{CDC4457D-7FB8-49B8-82DB-1083EEFD30BF}"/>
              </a:ext>
            </a:extLst>
          </p:cNvPr>
          <p:cNvSpPr>
            <a:spLocks noChangeArrowheads="1"/>
          </p:cNvSpPr>
          <p:nvPr/>
        </p:nvSpPr>
        <p:spPr bwMode="auto">
          <a:xfrm>
            <a:off x="0" y="0"/>
            <a:ext cx="9144000" cy="6858000"/>
          </a:xfrm>
          <a:prstGeom prst="rect">
            <a:avLst/>
          </a:prstGeom>
          <a:noFill/>
          <a:ln w="381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lgn="r" rtl="1">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lgn="r" rtl="1">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lgn="r" rtl="1">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l" rtl="0" eaLnBrk="1" hangingPunct="1">
              <a:spcBef>
                <a:spcPct val="0"/>
              </a:spcBef>
              <a:buFontTx/>
              <a:buNone/>
            </a:pPr>
            <a:endParaRPr lang="en-US" altLang="fa-IR" sz="1800"/>
          </a:p>
        </p:txBody>
      </p:sp>
      <p:pic>
        <p:nvPicPr>
          <p:cNvPr id="83973" name="Picture 5" descr="newlogo-360-125">
            <a:extLst>
              <a:ext uri="{FF2B5EF4-FFF2-40B4-BE49-F238E27FC236}">
                <a16:creationId xmlns:a16="http://schemas.microsoft.com/office/drawing/2014/main" id="{3E047DC0-4A82-45ED-84D4-9A77AB0167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51800" y="6478588"/>
            <a:ext cx="1092200"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974" name="Picture 6" descr="fg020_1">
            <a:extLst>
              <a:ext uri="{FF2B5EF4-FFF2-40B4-BE49-F238E27FC236}">
                <a16:creationId xmlns:a16="http://schemas.microsoft.com/office/drawing/2014/main" id="{58AE8F64-8DD3-4770-B33E-E90EE4D4B8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67450" y="0"/>
            <a:ext cx="2876550" cy="227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159746">
                                            <p:txEl>
                                              <p:pRg st="0" end="0"/>
                                            </p:txEl>
                                          </p:spTgt>
                                        </p:tgtEl>
                                        <p:attrNameLst>
                                          <p:attrName>style.visibility</p:attrName>
                                        </p:attrNameLst>
                                      </p:cBhvr>
                                      <p:to>
                                        <p:strVal val="visible"/>
                                      </p:to>
                                    </p:set>
                                    <p:animEffect transition="in" filter="dissolve">
                                      <p:cBhvr>
                                        <p:cTn id="7" dur="500"/>
                                        <p:tgtEl>
                                          <p:spTgt spid="159746">
                                            <p:txEl>
                                              <p:pRg st="0" end="0"/>
                                            </p:txEl>
                                          </p:spTgt>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159746">
                                            <p:txEl>
                                              <p:pRg st="2" end="2"/>
                                            </p:txEl>
                                          </p:spTgt>
                                        </p:tgtEl>
                                        <p:attrNameLst>
                                          <p:attrName>style.visibility</p:attrName>
                                        </p:attrNameLst>
                                      </p:cBhvr>
                                      <p:to>
                                        <p:strVal val="visible"/>
                                      </p:to>
                                    </p:set>
                                    <p:animEffect transition="in" filter="dissolve">
                                      <p:cBhvr>
                                        <p:cTn id="11" dur="500"/>
                                        <p:tgtEl>
                                          <p:spTgt spid="159746">
                                            <p:txEl>
                                              <p:pRg st="2" end="2"/>
                                            </p:txEl>
                                          </p:spTgt>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159746">
                                            <p:txEl>
                                              <p:pRg st="3" end="3"/>
                                            </p:txEl>
                                          </p:spTgt>
                                        </p:tgtEl>
                                        <p:attrNameLst>
                                          <p:attrName>style.visibility</p:attrName>
                                        </p:attrNameLst>
                                      </p:cBhvr>
                                      <p:to>
                                        <p:strVal val="visible"/>
                                      </p:to>
                                    </p:set>
                                    <p:animEffect transition="in" filter="dissolve">
                                      <p:cBhvr>
                                        <p:cTn id="15" dur="500"/>
                                        <p:tgtEl>
                                          <p:spTgt spid="159746">
                                            <p:txEl>
                                              <p:pRg st="3" end="3"/>
                                            </p:txEl>
                                          </p:spTgt>
                                        </p:tgtEl>
                                      </p:cBhvr>
                                    </p:animEffect>
                                  </p:childTnLst>
                                </p:cTn>
                              </p:par>
                            </p:childTnLst>
                          </p:cTn>
                        </p:par>
                        <p:par>
                          <p:cTn id="16" fill="hold" nodeType="afterGroup">
                            <p:stCondLst>
                              <p:cond delay="1500"/>
                            </p:stCondLst>
                            <p:childTnLst>
                              <p:par>
                                <p:cTn id="17" presetID="9" presetClass="entr" presetSubtype="0" fill="hold" nodeType="afterEffect">
                                  <p:stCondLst>
                                    <p:cond delay="0"/>
                                  </p:stCondLst>
                                  <p:childTnLst>
                                    <p:set>
                                      <p:cBhvr>
                                        <p:cTn id="18" dur="1" fill="hold">
                                          <p:stCondLst>
                                            <p:cond delay="0"/>
                                          </p:stCondLst>
                                        </p:cTn>
                                        <p:tgtEl>
                                          <p:spTgt spid="159746">
                                            <p:txEl>
                                              <p:pRg st="4" end="4"/>
                                            </p:txEl>
                                          </p:spTgt>
                                        </p:tgtEl>
                                        <p:attrNameLst>
                                          <p:attrName>style.visibility</p:attrName>
                                        </p:attrNameLst>
                                      </p:cBhvr>
                                      <p:to>
                                        <p:strVal val="visible"/>
                                      </p:to>
                                    </p:set>
                                    <p:animEffect transition="in" filter="dissolve">
                                      <p:cBhvr>
                                        <p:cTn id="19" dur="500"/>
                                        <p:tgtEl>
                                          <p:spTgt spid="159746">
                                            <p:txEl>
                                              <p:pRg st="4" end="4"/>
                                            </p:txEl>
                                          </p:spTgt>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159746">
                                            <p:txEl>
                                              <p:pRg st="5" end="5"/>
                                            </p:txEl>
                                          </p:spTgt>
                                        </p:tgtEl>
                                        <p:attrNameLst>
                                          <p:attrName>style.visibility</p:attrName>
                                        </p:attrNameLst>
                                      </p:cBhvr>
                                      <p:to>
                                        <p:strVal val="visible"/>
                                      </p:to>
                                    </p:set>
                                    <p:animEffect transition="in" filter="dissolve">
                                      <p:cBhvr>
                                        <p:cTn id="23" dur="500"/>
                                        <p:tgtEl>
                                          <p:spTgt spid="159746">
                                            <p:txEl>
                                              <p:pRg st="5" end="5"/>
                                            </p:txEl>
                                          </p:spTgt>
                                        </p:tgtEl>
                                      </p:cBhvr>
                                    </p:animEffect>
                                  </p:childTnLst>
                                </p:cTn>
                              </p:par>
                            </p:childTnLst>
                          </p:cTn>
                        </p:par>
                        <p:par>
                          <p:cTn id="24" fill="hold" nodeType="afterGroup">
                            <p:stCondLst>
                              <p:cond delay="2500"/>
                            </p:stCondLst>
                            <p:childTnLst>
                              <p:par>
                                <p:cTn id="25" presetID="9" presetClass="entr" presetSubtype="0" fill="hold" nodeType="afterEffect">
                                  <p:stCondLst>
                                    <p:cond delay="0"/>
                                  </p:stCondLst>
                                  <p:childTnLst>
                                    <p:set>
                                      <p:cBhvr>
                                        <p:cTn id="26" dur="1" fill="hold">
                                          <p:stCondLst>
                                            <p:cond delay="0"/>
                                          </p:stCondLst>
                                        </p:cTn>
                                        <p:tgtEl>
                                          <p:spTgt spid="159746">
                                            <p:txEl>
                                              <p:pRg st="6" end="6"/>
                                            </p:txEl>
                                          </p:spTgt>
                                        </p:tgtEl>
                                        <p:attrNameLst>
                                          <p:attrName>style.visibility</p:attrName>
                                        </p:attrNameLst>
                                      </p:cBhvr>
                                      <p:to>
                                        <p:strVal val="visible"/>
                                      </p:to>
                                    </p:set>
                                    <p:animEffect transition="in" filter="dissolve">
                                      <p:cBhvr>
                                        <p:cTn id="27" dur="500"/>
                                        <p:tgtEl>
                                          <p:spTgt spid="159746">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iterate type="wd">
                                    <p:tmPct val="100000"/>
                                  </p:iterate>
                                  <p:childTnLst>
                                    <p:set>
                                      <p:cBhvr>
                                        <p:cTn id="31" dur="1" fill="hold">
                                          <p:stCondLst>
                                            <p:cond delay="0"/>
                                          </p:stCondLst>
                                        </p:cTn>
                                        <p:tgtEl>
                                          <p:spTgt spid="159747"/>
                                        </p:tgtEl>
                                        <p:attrNameLst>
                                          <p:attrName>style.visibility</p:attrName>
                                        </p:attrNameLst>
                                      </p:cBhvr>
                                      <p:to>
                                        <p:strVal val="visible"/>
                                      </p:to>
                                    </p:set>
                                    <p:animEffect transition="in" filter="dissolve">
                                      <p:cBhvr>
                                        <p:cTn id="32" dur="300"/>
                                        <p:tgtEl>
                                          <p:spTgt spid="159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build="p" autoUpdateAnimBg="0" advAuto="0"/>
      <p:bldP spid="159747"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AEB47D12-7CA6-41AF-9BE6-73A563F2FC92}"/>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800" b="1"/>
              <a:t>روشهای سنجش استرس شغلی</a:t>
            </a:r>
            <a:r>
              <a:rPr lang="en-US"/>
              <a:t> </a:t>
            </a:r>
          </a:p>
        </p:txBody>
      </p:sp>
      <p:sp>
        <p:nvSpPr>
          <p:cNvPr id="84995" name="Rectangle 3">
            <a:extLst>
              <a:ext uri="{FF2B5EF4-FFF2-40B4-BE49-F238E27FC236}">
                <a16:creationId xmlns:a16="http://schemas.microsoft.com/office/drawing/2014/main" id="{6F2316D3-C789-420A-93EE-B27C8E02AC9F}"/>
              </a:ext>
            </a:extLst>
          </p:cNvPr>
          <p:cNvSpPr>
            <a:spLocks noGrp="1" noChangeArrowheads="1"/>
          </p:cNvSpPr>
          <p:nvPr>
            <p:ph type="body" idx="4294967295"/>
          </p:nvPr>
        </p:nvSpPr>
        <p:spPr>
          <a:xfrm>
            <a:off x="3348038" y="2060575"/>
            <a:ext cx="4691062" cy="3341688"/>
          </a:xfrm>
        </p:spPr>
        <p:txBody>
          <a:bodyPr lIns="92075" tIns="46038" rIns="92075" bIns="46038"/>
          <a:lstStyle/>
          <a:p>
            <a:pPr eaLnBrk="1" hangingPunct="1">
              <a:buFont typeface="Wingdings" panose="05000000000000000000" pitchFamily="2" charset="2"/>
              <a:buChar char="ü"/>
            </a:pPr>
            <a:r>
              <a:rPr lang="fa-IR" altLang="fa-IR" sz="4800" b="1"/>
              <a:t>توصیف شغل</a:t>
            </a:r>
          </a:p>
          <a:p>
            <a:pPr eaLnBrk="1" hangingPunct="1">
              <a:buFont typeface="Wingdings" panose="05000000000000000000" pitchFamily="2" charset="2"/>
              <a:buNone/>
            </a:pPr>
            <a:r>
              <a:rPr lang="fa-IR" altLang="fa-IR" sz="4800"/>
              <a:t> </a:t>
            </a:r>
          </a:p>
          <a:p>
            <a:pPr eaLnBrk="1" hangingPunct="1">
              <a:buFont typeface="Wingdings" panose="05000000000000000000" pitchFamily="2" charset="2"/>
              <a:buChar char="ü"/>
            </a:pPr>
            <a:r>
              <a:rPr lang="fa-IR" altLang="fa-IR" sz="4800" b="1"/>
              <a:t>ارزیابی شغل</a:t>
            </a:r>
            <a:r>
              <a:rPr lang="fa-IR" altLang="fa-IR"/>
              <a:t> </a:t>
            </a:r>
            <a:endParaRPr lang="en-US" altLang="fa-IR"/>
          </a:p>
        </p:txBody>
      </p:sp>
    </p:spTree>
  </p:cSld>
  <p:clrMapOvr>
    <a:masterClrMapping/>
  </p:clrMapOvr>
  <p:transition>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5D26819D-AD7C-4569-AAE1-356D7856E534}"/>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توصیف شغل</a:t>
            </a:r>
            <a:endParaRPr lang="en-US" sz="6600" b="1"/>
          </a:p>
        </p:txBody>
      </p:sp>
      <p:sp>
        <p:nvSpPr>
          <p:cNvPr id="86019" name="Rectangle 3">
            <a:extLst>
              <a:ext uri="{FF2B5EF4-FFF2-40B4-BE49-F238E27FC236}">
                <a16:creationId xmlns:a16="http://schemas.microsoft.com/office/drawing/2014/main" id="{7CBE4389-1248-4727-A8E1-134ACDF329A4}"/>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یک فرد معتبر و کارشناس از طریق مشاهده مستقیم و برگه هایی که فهرست استرسورهای شغلی درآن مشخص شده است به بررسی میزان استرس شغلی میپردازد.</a:t>
            </a:r>
          </a:p>
          <a:p>
            <a:pPr eaLnBrk="1" hangingPunct="1">
              <a:buFont typeface="Wingdings" panose="05000000000000000000" pitchFamily="2" charset="2"/>
              <a:buChar char="ü"/>
            </a:pPr>
            <a:r>
              <a:rPr lang="fa-IR" altLang="fa-IR" b="1"/>
              <a:t>در حین بازدید اولیه شغل میتوانیم در همان زمان که خطرات فیزیکی ، شیمیایی ، بیولوژیکی و ارگونومیکی را مشخص میکنیم؛ عوامل استرس زای شغلی را نیز مشخص نماییم.</a:t>
            </a:r>
            <a:endParaRPr lang="en-US" altLang="fa-IR" b="1"/>
          </a:p>
        </p:txBody>
      </p:sp>
    </p:spTree>
  </p:cSld>
  <p:clrMapOvr>
    <a:masterClrMapping/>
  </p:clrMapOvr>
  <p:transition>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a:extLst>
              <a:ext uri="{FF2B5EF4-FFF2-40B4-BE49-F238E27FC236}">
                <a16:creationId xmlns:a16="http://schemas.microsoft.com/office/drawing/2014/main" id="{6E35EF09-AF4F-44AC-92D7-09ECC13F6A94}"/>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ارزیابی شغل</a:t>
            </a:r>
            <a:endParaRPr lang="en-US" sz="6600" b="1"/>
          </a:p>
        </p:txBody>
      </p:sp>
      <p:sp>
        <p:nvSpPr>
          <p:cNvPr id="87043" name="Rectangle 3">
            <a:extLst>
              <a:ext uri="{FF2B5EF4-FFF2-40B4-BE49-F238E27FC236}">
                <a16:creationId xmlns:a16="http://schemas.microsoft.com/office/drawing/2014/main" id="{CE0258D9-C2BE-47FB-B73E-4FC25341D8F8}"/>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در این روش به هر کدام از شاغلین پرسشنامه ای داده میشود و هر پرسشنامه نشانگر آن است که هر فرد چه میزان استرس ناشی از کار در آن محیط را دارد. مهمترین نکته در این روش آن است که به آن چه در ذهن هر فرد است میپردازد.</a:t>
            </a:r>
            <a:endParaRPr lang="en-US" altLang="fa-IR" b="1"/>
          </a:p>
        </p:txBody>
      </p:sp>
    </p:spTree>
  </p:cSld>
  <p:clrMapOvr>
    <a:masterClrMapping/>
  </p:clrMapOvr>
  <p:transition>
    <p:fade thruBlk="1"/>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62FF1A5C-D023-4AB2-8171-A9C02EDA56BD}"/>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پرسشنامه های ارزیابی استرس</a:t>
            </a:r>
            <a:r>
              <a:rPr lang="en-US"/>
              <a:t> </a:t>
            </a:r>
          </a:p>
        </p:txBody>
      </p:sp>
      <p:sp>
        <p:nvSpPr>
          <p:cNvPr id="88067" name="Rectangle 3">
            <a:extLst>
              <a:ext uri="{FF2B5EF4-FFF2-40B4-BE49-F238E27FC236}">
                <a16:creationId xmlns:a16="http://schemas.microsoft.com/office/drawing/2014/main" id="{A99BEE1B-8F5A-4519-921D-2C87CB5794CE}"/>
              </a:ext>
            </a:extLst>
          </p:cNvPr>
          <p:cNvSpPr>
            <a:spLocks noGrp="1" noChangeArrowheads="1"/>
          </p:cNvSpPr>
          <p:nvPr>
            <p:ph type="body" idx="4294967295"/>
          </p:nvPr>
        </p:nvSpPr>
        <p:spPr>
          <a:xfrm>
            <a:off x="179388" y="1600200"/>
            <a:ext cx="8507412" cy="4205288"/>
          </a:xfrm>
        </p:spPr>
        <p:txBody>
          <a:bodyPr lIns="92075" tIns="46038" rIns="92075" bIns="46038"/>
          <a:lstStyle/>
          <a:p>
            <a:pPr eaLnBrk="1" hangingPunct="1">
              <a:lnSpc>
                <a:spcPct val="80000"/>
              </a:lnSpc>
              <a:buFont typeface="Wingdings" panose="05000000000000000000" pitchFamily="2" charset="2"/>
              <a:buChar char="ü"/>
            </a:pPr>
            <a:r>
              <a:rPr lang="fa-IR" altLang="fa-IR" b="1"/>
              <a:t>انواع :</a:t>
            </a:r>
          </a:p>
          <a:p>
            <a:pPr lvl="2" eaLnBrk="1" hangingPunct="1">
              <a:lnSpc>
                <a:spcPct val="80000"/>
              </a:lnSpc>
              <a:buFont typeface="Wingdings" panose="05000000000000000000" pitchFamily="2" charset="2"/>
              <a:buChar char="ü"/>
            </a:pPr>
            <a:r>
              <a:rPr lang="fa-IR" altLang="fa-IR" b="1"/>
              <a:t>پرسشنامه های عمومی </a:t>
            </a:r>
          </a:p>
          <a:p>
            <a:pPr lvl="2" eaLnBrk="1" hangingPunct="1">
              <a:lnSpc>
                <a:spcPct val="80000"/>
              </a:lnSpc>
              <a:buFont typeface="Wingdings" panose="05000000000000000000" pitchFamily="2" charset="2"/>
              <a:buChar char="ü"/>
            </a:pPr>
            <a:r>
              <a:rPr lang="fa-IR" altLang="fa-IR" b="1"/>
              <a:t>پرسشنامه های اختصاصی </a:t>
            </a:r>
          </a:p>
          <a:p>
            <a:pPr lvl="2" eaLnBrk="1" hangingPunct="1">
              <a:lnSpc>
                <a:spcPct val="80000"/>
              </a:lnSpc>
              <a:buFont typeface="Wingdings" panose="05000000000000000000" pitchFamily="2" charset="2"/>
              <a:buChar char="ü"/>
            </a:pPr>
            <a:r>
              <a:rPr lang="fa-IR" altLang="fa-IR" b="1"/>
              <a:t>پرسشنامه های اختصاصی خطر</a:t>
            </a:r>
          </a:p>
          <a:p>
            <a:pPr eaLnBrk="1" hangingPunct="1">
              <a:lnSpc>
                <a:spcPct val="80000"/>
              </a:lnSpc>
              <a:buFont typeface="Wingdings" panose="05000000000000000000" pitchFamily="2" charset="2"/>
              <a:buChar char="ü"/>
            </a:pPr>
            <a:r>
              <a:rPr lang="fa-IR" altLang="fa-IR" sz="2800" b="1"/>
              <a:t>پرسشنامه های زیادی وجود دارند ولی هر کدام از این پرسشنامه ها یکسری امتیازات و یکسری نواقص دارند و هیچ پرسشنامه ای کامل نیست . به همین علت در تحقیقات مختلف دیده شده است که محقق ممکن است بر اساس نیاز خود از ترکیب چند پرسشنامه استفاده نماید ، یا قسمتی از پرسشنامه را بر اساس عدم تاثیر آن در تحقیق حذف کند.</a:t>
            </a:r>
            <a:r>
              <a:rPr lang="fa-IR" altLang="fa-IR" sz="2800"/>
              <a:t>  </a:t>
            </a:r>
            <a:endParaRPr lang="en-US" altLang="fa-IR" sz="2800"/>
          </a:p>
        </p:txBody>
      </p:sp>
    </p:spTree>
  </p:cSld>
  <p:clrMapOvr>
    <a:masterClrMapping/>
  </p:clrMapOvr>
  <p:transition>
    <p:fade thruBlk="1"/>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a:extLst>
              <a:ext uri="{FF2B5EF4-FFF2-40B4-BE49-F238E27FC236}">
                <a16:creationId xmlns:a16="http://schemas.microsoft.com/office/drawing/2014/main" id="{F37C7288-5162-4B47-96D4-C5C0FA1A9FFD}"/>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پرسشنامه های عمومی</a:t>
            </a:r>
            <a:endParaRPr lang="en-US" sz="5400" b="1"/>
          </a:p>
        </p:txBody>
      </p:sp>
      <p:sp>
        <p:nvSpPr>
          <p:cNvPr id="89091" name="Rectangle 3">
            <a:extLst>
              <a:ext uri="{FF2B5EF4-FFF2-40B4-BE49-F238E27FC236}">
                <a16:creationId xmlns:a16="http://schemas.microsoft.com/office/drawing/2014/main" id="{DDC0D3ED-B6E4-421C-BFB1-704B39E6CE09}"/>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3600" b="1"/>
              <a:t>پرسشنامه هایی هستند که در تمام محیطهای کاری میتوان از آنها استفاده نمود و در آنها پرسشها بر اساس استرسورهای کلی محیط کار طراحی شده اند.</a:t>
            </a:r>
            <a:endParaRPr lang="en-US" altLang="fa-IR" sz="3600" b="1"/>
          </a:p>
        </p:txBody>
      </p:sp>
    </p:spTree>
  </p:cSld>
  <p:clrMapOvr>
    <a:masterClrMapping/>
  </p:clrMapOvr>
  <p:transition>
    <p:fade thruBlk="1"/>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0B591F8B-3FC6-401E-BB06-2530B8C5C21A}"/>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پرسشنامه های اختصاصی</a:t>
            </a:r>
            <a:endParaRPr lang="en-US" sz="5400" b="1"/>
          </a:p>
        </p:txBody>
      </p:sp>
      <p:sp>
        <p:nvSpPr>
          <p:cNvPr id="90115" name="Rectangle 3">
            <a:extLst>
              <a:ext uri="{FF2B5EF4-FFF2-40B4-BE49-F238E27FC236}">
                <a16:creationId xmlns:a16="http://schemas.microsoft.com/office/drawing/2014/main" id="{8FBADB54-512D-432B-B6CD-0ED28B4A87C9}"/>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sz="3600" b="1"/>
              <a:t>در این پرسشنامه ها بر اساس نوع شغل پرسش هایی جهت ارزیابی استرسورهای آن کار طراحی شده اند و قابل استفاده برای تمام مشاغل نیستند مثلاً پرسشنامه های مخصوص ارزیابی استرس در محیطهای بهداشتی. </a:t>
            </a:r>
            <a:endParaRPr lang="en-US" altLang="fa-IR" sz="3600" b="1"/>
          </a:p>
        </p:txBody>
      </p:sp>
    </p:spTree>
  </p:cSld>
  <p:clrMapOvr>
    <a:masterClrMapping/>
  </p:clrMapOvr>
  <p:transition>
    <p:fade thruBlk="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a:extLst>
              <a:ext uri="{FF2B5EF4-FFF2-40B4-BE49-F238E27FC236}">
                <a16:creationId xmlns:a16="http://schemas.microsoft.com/office/drawing/2014/main" id="{9C2F0F87-DF3D-42C1-9E2D-8A877699E488}"/>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پرسشنامه های اختصاصی خطر</a:t>
            </a:r>
            <a:endParaRPr lang="en-US" sz="5400" b="1"/>
          </a:p>
        </p:txBody>
      </p:sp>
      <p:sp>
        <p:nvSpPr>
          <p:cNvPr id="91139" name="Rectangle 3">
            <a:extLst>
              <a:ext uri="{FF2B5EF4-FFF2-40B4-BE49-F238E27FC236}">
                <a16:creationId xmlns:a16="http://schemas.microsoft.com/office/drawing/2014/main" id="{6062F9AF-6C87-455E-99A9-072D51FED904}"/>
              </a:ext>
            </a:extLst>
          </p:cNvPr>
          <p:cNvSpPr>
            <a:spLocks noGrp="1" noChangeArrowheads="1"/>
          </p:cNvSpPr>
          <p:nvPr>
            <p:ph type="body" idx="4294967295"/>
          </p:nvPr>
        </p:nvSpPr>
        <p:spPr>
          <a:xfrm>
            <a:off x="250825" y="1916113"/>
            <a:ext cx="8507413" cy="3341687"/>
          </a:xfrm>
        </p:spPr>
        <p:txBody>
          <a:bodyPr lIns="92075" tIns="46038" rIns="92075" bIns="46038"/>
          <a:lstStyle/>
          <a:p>
            <a:pPr eaLnBrk="1" hangingPunct="1">
              <a:buFont typeface="Wingdings" panose="05000000000000000000" pitchFamily="2" charset="2"/>
              <a:buChar char="ü"/>
            </a:pPr>
            <a:r>
              <a:rPr lang="fa-IR" altLang="fa-IR" sz="3600" b="1"/>
              <a:t>در این پرسشنامه ها بر اساس خطرات یک محیط کاری چک لیستهایی به کارگر داده میشود تا خطرات محیط کار را مشخص کند . مثلاً برای شناسایی و ارزیابی بار کاری  زیاد چک لیستی طراحی میشود و به افراد یک سازمان داده میشود.</a:t>
            </a:r>
            <a:endParaRPr lang="en-US" altLang="fa-IR" sz="3600" b="1"/>
          </a:p>
        </p:txBody>
      </p:sp>
      <p:pic>
        <p:nvPicPr>
          <p:cNvPr id="91140" name="Picture 4" descr="Angry_barbarian">
            <a:extLst>
              <a:ext uri="{FF2B5EF4-FFF2-40B4-BE49-F238E27FC236}">
                <a16:creationId xmlns:a16="http://schemas.microsoft.com/office/drawing/2014/main" id="{4A571322-DF4C-49C9-BDE1-C4FE193AC48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68313" y="4508500"/>
            <a:ext cx="1509712" cy="171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9026FB32-A35D-4E20-A5CD-AC51D54ACC7C}"/>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مقدمه</a:t>
            </a:r>
            <a:endParaRPr lang="en-US" sz="6600" b="1"/>
          </a:p>
        </p:txBody>
      </p:sp>
      <p:sp>
        <p:nvSpPr>
          <p:cNvPr id="45059" name="Rectangle 3">
            <a:extLst>
              <a:ext uri="{FF2B5EF4-FFF2-40B4-BE49-F238E27FC236}">
                <a16:creationId xmlns:a16="http://schemas.microsoft.com/office/drawing/2014/main" id="{D3258808-74EF-48AE-87F1-9F8837F2E340}"/>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b="1"/>
              <a:t>در کشورهای اروپایی ، حدودا 28% شاغلین از مشکلات و بیماریهای ناشی از استرس رنج میبرند . </a:t>
            </a:r>
          </a:p>
          <a:p>
            <a:pPr eaLnBrk="1" hangingPunct="1">
              <a:buFont typeface="Wingdings" panose="05000000000000000000" pitchFamily="2" charset="2"/>
              <a:buChar char="ü"/>
            </a:pPr>
            <a:r>
              <a:rPr lang="fa-IR" altLang="fa-IR" b="1"/>
              <a:t>در انگلستان در سال 2000 حدود 500000 کارگر دچار استرس شغلی بودند</a:t>
            </a:r>
            <a:r>
              <a:rPr lang="en-US" altLang="fa-IR" b="1"/>
              <a:t> </a:t>
            </a:r>
            <a:r>
              <a:rPr lang="fa-IR" altLang="fa-IR" b="1"/>
              <a:t>(افزایش 30 درصدی نسبت به سال 1990)</a:t>
            </a:r>
            <a:endParaRPr lang="en-US" altLang="fa-IR" b="1"/>
          </a:p>
        </p:txBody>
      </p:sp>
    </p:spTree>
  </p:cSld>
  <p:clrMapOvr>
    <a:masterClrMapping/>
  </p:clrMapOvr>
  <p:transition>
    <p:fade thruBlk="1"/>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D37958C1-29F5-49A7-A2B9-3F087AB9A476}"/>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5400" b="1"/>
              <a:t>پرسشنامه کارازک</a:t>
            </a:r>
            <a:r>
              <a:rPr lang="en-US"/>
              <a:t> </a:t>
            </a:r>
          </a:p>
        </p:txBody>
      </p:sp>
      <p:sp>
        <p:nvSpPr>
          <p:cNvPr id="92163" name="Rectangle 3">
            <a:extLst>
              <a:ext uri="{FF2B5EF4-FFF2-40B4-BE49-F238E27FC236}">
                <a16:creationId xmlns:a16="http://schemas.microsoft.com/office/drawing/2014/main" id="{2DAC1E8D-4765-4F43-9FD4-C1C1088B5769}"/>
              </a:ext>
            </a:extLst>
          </p:cNvPr>
          <p:cNvSpPr>
            <a:spLocks noGrp="1" noChangeArrowheads="1"/>
          </p:cNvSpPr>
          <p:nvPr>
            <p:ph type="body" idx="4294967295"/>
          </p:nvPr>
        </p:nvSpPr>
        <p:spPr>
          <a:xfrm>
            <a:off x="684213" y="1557338"/>
            <a:ext cx="7772400" cy="4824412"/>
          </a:xfrm>
        </p:spPr>
        <p:txBody>
          <a:bodyPr lIns="92075" tIns="46038" rIns="92075" bIns="46038"/>
          <a:lstStyle/>
          <a:p>
            <a:pPr eaLnBrk="1" hangingPunct="1">
              <a:lnSpc>
                <a:spcPct val="90000"/>
              </a:lnSpc>
              <a:buFont typeface="Wingdings" panose="05000000000000000000" pitchFamily="2" charset="2"/>
              <a:buChar char="ü"/>
            </a:pPr>
            <a:r>
              <a:rPr lang="fa-IR" altLang="fa-IR" sz="3600" b="1"/>
              <a:t>در سال 1979</a:t>
            </a:r>
            <a:endParaRPr lang="en-US" altLang="fa-IR" sz="3600" b="1"/>
          </a:p>
          <a:p>
            <a:pPr eaLnBrk="1" hangingPunct="1">
              <a:lnSpc>
                <a:spcPct val="90000"/>
              </a:lnSpc>
              <a:buFont typeface="Wingdings" panose="05000000000000000000" pitchFamily="2" charset="2"/>
              <a:buChar char="ü"/>
            </a:pPr>
            <a:r>
              <a:rPr lang="en-US" altLang="fa-IR" sz="3600" b="1"/>
              <a:t> </a:t>
            </a:r>
            <a:r>
              <a:rPr lang="fa-IR" altLang="fa-IR" b="1"/>
              <a:t>بر اساس مدل تقاضا - کنترل</a:t>
            </a:r>
            <a:r>
              <a:rPr lang="fa-IR" altLang="fa-IR"/>
              <a:t> </a:t>
            </a:r>
            <a:endParaRPr lang="en-US" altLang="fa-IR"/>
          </a:p>
          <a:p>
            <a:pPr eaLnBrk="1" hangingPunct="1">
              <a:lnSpc>
                <a:spcPct val="90000"/>
              </a:lnSpc>
              <a:buFont typeface="Wingdings" panose="05000000000000000000" pitchFamily="2" charset="2"/>
              <a:buChar char="ü"/>
            </a:pPr>
            <a:r>
              <a:rPr lang="fa-IR" altLang="fa-IR" b="1"/>
              <a:t>در بخش ها و مشاغل مختلفی قابل استفاده است</a:t>
            </a:r>
            <a:endParaRPr lang="fa-IR" altLang="fa-IR" sz="3600" b="1"/>
          </a:p>
          <a:p>
            <a:pPr eaLnBrk="1" hangingPunct="1">
              <a:lnSpc>
                <a:spcPct val="90000"/>
              </a:lnSpc>
              <a:buFont typeface="Wingdings" panose="05000000000000000000" pitchFamily="2" charset="2"/>
              <a:buChar char="ü"/>
            </a:pPr>
            <a:r>
              <a:rPr lang="fa-IR" altLang="fa-IR" sz="3600" b="1"/>
              <a:t>5 آیتم کلی - پرسشنامه دارای 49 سوال</a:t>
            </a:r>
            <a:r>
              <a:rPr lang="fa-IR" altLang="fa-IR"/>
              <a:t> </a:t>
            </a:r>
            <a:endParaRPr lang="fa-IR" altLang="fa-IR" sz="3600" b="1"/>
          </a:p>
          <a:p>
            <a:pPr lvl="2" eaLnBrk="1" hangingPunct="1">
              <a:lnSpc>
                <a:spcPct val="90000"/>
              </a:lnSpc>
              <a:buFont typeface="Wingdings" panose="05000000000000000000" pitchFamily="2" charset="2"/>
              <a:buChar char="ü"/>
            </a:pPr>
            <a:r>
              <a:rPr lang="fa-IR" altLang="fa-IR" sz="2800" b="1"/>
              <a:t>کنترل شغلی و آزادی تصمیم گیری</a:t>
            </a:r>
            <a:r>
              <a:rPr lang="en-US" altLang="fa-IR" sz="2800" b="1"/>
              <a:t> </a:t>
            </a:r>
            <a:endParaRPr lang="fa-IR" altLang="fa-IR" sz="2800" b="1"/>
          </a:p>
          <a:p>
            <a:pPr lvl="2" eaLnBrk="1" hangingPunct="1">
              <a:lnSpc>
                <a:spcPct val="90000"/>
              </a:lnSpc>
              <a:buFont typeface="Wingdings" panose="05000000000000000000" pitchFamily="2" charset="2"/>
              <a:buChar char="ü"/>
            </a:pPr>
            <a:r>
              <a:rPr lang="fa-IR" altLang="fa-IR" sz="2800" b="1"/>
              <a:t>نیازهای روانی</a:t>
            </a:r>
            <a:r>
              <a:rPr lang="en-US" altLang="fa-IR" sz="2800" b="1"/>
              <a:t> </a:t>
            </a:r>
            <a:endParaRPr lang="fa-IR" altLang="fa-IR" sz="2800" b="1"/>
          </a:p>
          <a:p>
            <a:pPr lvl="2" eaLnBrk="1" hangingPunct="1">
              <a:lnSpc>
                <a:spcPct val="90000"/>
              </a:lnSpc>
              <a:buFont typeface="Wingdings" panose="05000000000000000000" pitchFamily="2" charset="2"/>
              <a:buChar char="ü"/>
            </a:pPr>
            <a:r>
              <a:rPr lang="fa-IR" altLang="fa-IR" sz="2800" b="1"/>
              <a:t>حمایت اجتماعی</a:t>
            </a:r>
            <a:r>
              <a:rPr lang="en-US" altLang="fa-IR" sz="2800" b="1"/>
              <a:t> </a:t>
            </a:r>
            <a:endParaRPr lang="fa-IR" altLang="fa-IR" sz="2800" b="1"/>
          </a:p>
          <a:p>
            <a:pPr lvl="2" eaLnBrk="1" hangingPunct="1">
              <a:lnSpc>
                <a:spcPct val="90000"/>
              </a:lnSpc>
              <a:buFont typeface="Wingdings" panose="05000000000000000000" pitchFamily="2" charset="2"/>
              <a:buChar char="ü"/>
            </a:pPr>
            <a:r>
              <a:rPr lang="fa-IR" altLang="fa-IR" sz="2800" b="1"/>
              <a:t>نیازهای ایمنی</a:t>
            </a:r>
          </a:p>
          <a:p>
            <a:pPr lvl="2" eaLnBrk="1" hangingPunct="1">
              <a:lnSpc>
                <a:spcPct val="90000"/>
              </a:lnSpc>
              <a:buFont typeface="Wingdings" panose="05000000000000000000" pitchFamily="2" charset="2"/>
              <a:buChar char="ü"/>
            </a:pPr>
            <a:r>
              <a:rPr lang="fa-IR" altLang="fa-IR" sz="2800" b="1"/>
              <a:t>ایمنی شغلی</a:t>
            </a:r>
            <a:r>
              <a:rPr lang="en-US" altLang="fa-IR" sz="2800" b="1"/>
              <a:t> </a:t>
            </a:r>
          </a:p>
        </p:txBody>
      </p:sp>
    </p:spTree>
  </p:cSld>
  <p:clrMapOvr>
    <a:masterClrMapping/>
  </p:clrMapOvr>
  <p:transition>
    <p:fade thruBlk="1"/>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FE02AAE1-0C5E-4760-934A-554EFF6C047F}"/>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800" b="1"/>
              <a:t>پرسشنامه شاخص استرس شغلی</a:t>
            </a:r>
            <a:r>
              <a:rPr lang="en-US"/>
              <a:t> </a:t>
            </a:r>
          </a:p>
        </p:txBody>
      </p:sp>
      <p:sp>
        <p:nvSpPr>
          <p:cNvPr id="93187" name="Rectangle 3">
            <a:extLst>
              <a:ext uri="{FF2B5EF4-FFF2-40B4-BE49-F238E27FC236}">
                <a16:creationId xmlns:a16="http://schemas.microsoft.com/office/drawing/2014/main" id="{50D92D1B-3BC6-4EBC-B923-8CD179A4D2C9}"/>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en-US" altLang="fa-IR" b="1"/>
              <a:t>Occupational Stress Indicator (OSI)</a:t>
            </a:r>
            <a:r>
              <a:rPr lang="en-US" altLang="fa-IR"/>
              <a:t> </a:t>
            </a:r>
            <a:endParaRPr lang="fa-IR" altLang="fa-IR"/>
          </a:p>
          <a:p>
            <a:pPr eaLnBrk="1" hangingPunct="1">
              <a:buFont typeface="Wingdings" panose="05000000000000000000" pitchFamily="2" charset="2"/>
              <a:buChar char="ü"/>
            </a:pPr>
            <a:r>
              <a:rPr lang="fa-IR" altLang="fa-IR" b="1"/>
              <a:t>توسط </a:t>
            </a:r>
            <a:r>
              <a:rPr lang="en-US" altLang="fa-IR" b="1"/>
              <a:t>Cooper</a:t>
            </a:r>
            <a:r>
              <a:rPr lang="fa-IR" altLang="fa-IR" b="1"/>
              <a:t> و همکارانش در سال 1988 </a:t>
            </a:r>
          </a:p>
          <a:p>
            <a:pPr eaLnBrk="1" hangingPunct="1">
              <a:buFont typeface="Wingdings" panose="05000000000000000000" pitchFamily="2" charset="2"/>
              <a:buChar char="ü"/>
            </a:pPr>
            <a:r>
              <a:rPr lang="fa-IR" altLang="fa-IR" b="1"/>
              <a:t>شامل 6 پرسشنامه است که 4مسئله را بررسی میکند:</a:t>
            </a:r>
            <a:r>
              <a:rPr lang="en-US" altLang="fa-IR"/>
              <a:t> </a:t>
            </a:r>
            <a:endParaRPr lang="fa-IR" altLang="fa-IR"/>
          </a:p>
          <a:p>
            <a:pPr lvl="4" eaLnBrk="1" hangingPunct="1">
              <a:buFont typeface="Wingdings" panose="05000000000000000000" pitchFamily="2" charset="2"/>
              <a:buChar char="ü"/>
            </a:pPr>
            <a:r>
              <a:rPr lang="fa-IR" altLang="fa-IR" sz="2800" b="1"/>
              <a:t>منابع فشار در محیط کار</a:t>
            </a:r>
          </a:p>
          <a:p>
            <a:pPr lvl="4" eaLnBrk="1" hangingPunct="1">
              <a:buFont typeface="Wingdings" panose="05000000000000000000" pitchFamily="2" charset="2"/>
              <a:buChar char="ü"/>
            </a:pPr>
            <a:r>
              <a:rPr lang="fa-IR" altLang="fa-IR" sz="2800" b="1"/>
              <a:t>تفاوت های فردی</a:t>
            </a:r>
          </a:p>
          <a:p>
            <a:pPr lvl="4" eaLnBrk="1" hangingPunct="1">
              <a:buFont typeface="Wingdings" panose="05000000000000000000" pitchFamily="2" charset="2"/>
              <a:buChar char="ü"/>
            </a:pPr>
            <a:r>
              <a:rPr lang="fa-IR" altLang="fa-IR" sz="2800" b="1"/>
              <a:t>راهکارهای مقابله</a:t>
            </a:r>
          </a:p>
          <a:p>
            <a:pPr lvl="4" eaLnBrk="1" hangingPunct="1">
              <a:buFont typeface="Wingdings" panose="05000000000000000000" pitchFamily="2" charset="2"/>
              <a:buChar char="ü"/>
            </a:pPr>
            <a:r>
              <a:rPr lang="fa-IR" altLang="fa-IR" sz="2800" b="1"/>
              <a:t>عوارض استرس</a:t>
            </a:r>
            <a:r>
              <a:rPr lang="en-US" altLang="fa-IR"/>
              <a:t> </a:t>
            </a:r>
          </a:p>
        </p:txBody>
      </p:sp>
    </p:spTree>
  </p:cSld>
  <p:clrMapOvr>
    <a:masterClrMapping/>
  </p:clrMapOvr>
  <p:transition>
    <p:fade thruBlk="1"/>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A1DC1FAB-6204-4412-AFA8-F67958712ED6}"/>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800" b="1"/>
              <a:t>پرسشنامه استرس شغلی</a:t>
            </a:r>
            <a:r>
              <a:rPr lang="en-US" sz="4800" b="1"/>
              <a:t>Osipow</a:t>
            </a:r>
            <a:r>
              <a:rPr lang="en-US"/>
              <a:t> </a:t>
            </a:r>
          </a:p>
        </p:txBody>
      </p:sp>
      <p:sp>
        <p:nvSpPr>
          <p:cNvPr id="94211" name="Rectangle 3">
            <a:extLst>
              <a:ext uri="{FF2B5EF4-FFF2-40B4-BE49-F238E27FC236}">
                <a16:creationId xmlns:a16="http://schemas.microsoft.com/office/drawing/2014/main" id="{30099777-0F01-47BC-B33B-8D2F1FEEA87B}"/>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fa-IR" altLang="fa-IR"/>
              <a:t> </a:t>
            </a:r>
            <a:r>
              <a:rPr lang="fa-IR" altLang="fa-IR" sz="4000" b="1"/>
              <a:t>در سال1987توسط  </a:t>
            </a:r>
            <a:r>
              <a:rPr lang="en-US" altLang="fa-IR" sz="4000" b="1"/>
              <a:t>Osipow</a:t>
            </a:r>
            <a:r>
              <a:rPr lang="fa-IR" altLang="fa-IR" sz="4000" b="1"/>
              <a:t>و</a:t>
            </a:r>
            <a:r>
              <a:rPr lang="en-US" altLang="fa-IR" sz="4000" b="1"/>
              <a:t>Spoken</a:t>
            </a:r>
            <a:r>
              <a:rPr lang="fa-IR" altLang="fa-IR" sz="4000" b="1"/>
              <a:t>  </a:t>
            </a:r>
          </a:p>
          <a:p>
            <a:pPr eaLnBrk="1" hangingPunct="1">
              <a:buFont typeface="Wingdings" panose="05000000000000000000" pitchFamily="2" charset="2"/>
              <a:buChar char="ü"/>
            </a:pPr>
            <a:r>
              <a:rPr lang="fa-IR" altLang="fa-IR" sz="4000" b="1"/>
              <a:t>بر اساس سه بخش استرس ، استرین و روشهای مقابله </a:t>
            </a:r>
          </a:p>
          <a:p>
            <a:pPr eaLnBrk="1" hangingPunct="1">
              <a:buFont typeface="Wingdings" panose="05000000000000000000" pitchFamily="2" charset="2"/>
              <a:buChar char="ü"/>
            </a:pPr>
            <a:r>
              <a:rPr lang="fa-IR" altLang="fa-IR" sz="4000" b="1"/>
              <a:t>دارای 147 سوال در سه پرسشنامه مجزا</a:t>
            </a:r>
            <a:r>
              <a:rPr lang="en-US" altLang="fa-IR" sz="4000" b="1"/>
              <a:t> </a:t>
            </a:r>
          </a:p>
        </p:txBody>
      </p:sp>
    </p:spTree>
  </p:cSld>
  <p:clrMapOvr>
    <a:masterClrMapping/>
  </p:clrMapOvr>
  <p:transition>
    <p:fade thruBlk="1"/>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E6636C2F-D80D-4ECC-A9EE-866ACA94724C}"/>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800" b="1"/>
              <a:t>پرسشنامه استرس شغلی</a:t>
            </a:r>
            <a:r>
              <a:rPr lang="en-US" sz="4800" b="1"/>
              <a:t>Osipow</a:t>
            </a:r>
          </a:p>
        </p:txBody>
      </p:sp>
      <p:sp>
        <p:nvSpPr>
          <p:cNvPr id="95235" name="Rectangle 3">
            <a:extLst>
              <a:ext uri="{FF2B5EF4-FFF2-40B4-BE49-F238E27FC236}">
                <a16:creationId xmlns:a16="http://schemas.microsoft.com/office/drawing/2014/main" id="{1DFCACE5-F8EC-4B0D-809C-2CAE4B336799}"/>
              </a:ext>
            </a:extLst>
          </p:cNvPr>
          <p:cNvSpPr>
            <a:spLocks noGrp="1" noChangeArrowheads="1"/>
          </p:cNvSpPr>
          <p:nvPr>
            <p:ph type="body" idx="4294967295"/>
          </p:nvPr>
        </p:nvSpPr>
        <p:spPr/>
        <p:txBody>
          <a:bodyPr lIns="92075" tIns="46038" rIns="92075" bIns="46038"/>
          <a:lstStyle/>
          <a:p>
            <a:pPr eaLnBrk="1" hangingPunct="1">
              <a:lnSpc>
                <a:spcPct val="90000"/>
              </a:lnSpc>
              <a:buFont typeface="Wingdings" panose="05000000000000000000" pitchFamily="2" charset="2"/>
              <a:buNone/>
            </a:pPr>
            <a:r>
              <a:rPr lang="fa-IR" altLang="fa-IR" sz="3600" b="1"/>
              <a:t>پرسشنامه ای که استرس شغلی را می سنجد بر اساس بررسی نقش </a:t>
            </a:r>
            <a:r>
              <a:rPr lang="en-US" altLang="fa-IR" sz="3600" b="1"/>
              <a:t>(Role)</a:t>
            </a:r>
            <a:r>
              <a:rPr lang="fa-IR" altLang="fa-IR" sz="3600" b="1"/>
              <a:t> شغلی طراحی شده است و به شش زیر گروه تقسیم میشود:</a:t>
            </a:r>
          </a:p>
          <a:p>
            <a:pPr lvl="2" eaLnBrk="1" hangingPunct="1">
              <a:lnSpc>
                <a:spcPct val="90000"/>
              </a:lnSpc>
              <a:buFont typeface="Wingdings" panose="05000000000000000000" pitchFamily="2" charset="2"/>
              <a:buChar char="ü"/>
            </a:pPr>
            <a:r>
              <a:rPr lang="en-US" altLang="fa-IR" sz="2800"/>
              <a:t> </a:t>
            </a:r>
            <a:r>
              <a:rPr lang="fa-IR" altLang="fa-IR" sz="2800" b="1"/>
              <a:t>بــار کاری</a:t>
            </a:r>
            <a:r>
              <a:rPr lang="en-US" altLang="fa-IR" sz="2800" b="1"/>
              <a:t>(Work overload) </a:t>
            </a:r>
            <a:endParaRPr lang="fa-IR" altLang="fa-IR" sz="2800" b="1"/>
          </a:p>
          <a:p>
            <a:pPr lvl="2" eaLnBrk="1" hangingPunct="1">
              <a:lnSpc>
                <a:spcPct val="90000"/>
              </a:lnSpc>
              <a:buFont typeface="Wingdings" panose="05000000000000000000" pitchFamily="2" charset="2"/>
              <a:buChar char="ü"/>
            </a:pPr>
            <a:r>
              <a:rPr lang="fa-IR" altLang="fa-IR" sz="2800" b="1"/>
              <a:t>ابهــام نقش </a:t>
            </a:r>
            <a:r>
              <a:rPr lang="en-US" altLang="fa-IR" sz="2800" b="1"/>
              <a:t>(Role ambiguity) </a:t>
            </a:r>
            <a:endParaRPr lang="fa-IR" altLang="fa-IR" sz="2800" b="1"/>
          </a:p>
          <a:p>
            <a:pPr lvl="2" eaLnBrk="1" hangingPunct="1">
              <a:lnSpc>
                <a:spcPct val="90000"/>
              </a:lnSpc>
              <a:buFont typeface="Wingdings" panose="05000000000000000000" pitchFamily="2" charset="2"/>
              <a:buChar char="ü"/>
            </a:pPr>
            <a:r>
              <a:rPr lang="fa-IR" altLang="fa-IR" sz="2800" b="1"/>
              <a:t>کمبود نقش </a:t>
            </a:r>
            <a:r>
              <a:rPr lang="en-US" altLang="fa-IR" sz="2800" b="1"/>
              <a:t>(Role insufficiency) </a:t>
            </a:r>
            <a:endParaRPr lang="fa-IR" altLang="fa-IR" sz="2800" b="1"/>
          </a:p>
          <a:p>
            <a:pPr lvl="2" eaLnBrk="1" hangingPunct="1">
              <a:lnSpc>
                <a:spcPct val="90000"/>
              </a:lnSpc>
              <a:buFont typeface="Wingdings" panose="05000000000000000000" pitchFamily="2" charset="2"/>
              <a:buChar char="ü"/>
            </a:pPr>
            <a:r>
              <a:rPr lang="fa-IR" altLang="fa-IR" sz="2800" b="1"/>
              <a:t>تعارض نقش  </a:t>
            </a:r>
            <a:r>
              <a:rPr lang="en-US" altLang="fa-IR" sz="2800" b="1"/>
              <a:t>(Role conflict) </a:t>
            </a:r>
            <a:endParaRPr lang="fa-IR" altLang="fa-IR" sz="2800" b="1"/>
          </a:p>
          <a:p>
            <a:pPr lvl="2" eaLnBrk="1" hangingPunct="1">
              <a:lnSpc>
                <a:spcPct val="90000"/>
              </a:lnSpc>
              <a:buFont typeface="Wingdings" panose="05000000000000000000" pitchFamily="2" charset="2"/>
              <a:buChar char="ü"/>
            </a:pPr>
            <a:r>
              <a:rPr lang="fa-IR" altLang="fa-IR" sz="2800" b="1"/>
              <a:t>مسئولیت پذیری </a:t>
            </a:r>
            <a:r>
              <a:rPr lang="en-US" altLang="fa-IR" sz="2800" b="1"/>
              <a:t>(Responsibility) </a:t>
            </a:r>
          </a:p>
          <a:p>
            <a:pPr lvl="2" eaLnBrk="1" hangingPunct="1">
              <a:lnSpc>
                <a:spcPct val="90000"/>
              </a:lnSpc>
              <a:buFont typeface="Wingdings" panose="05000000000000000000" pitchFamily="2" charset="2"/>
              <a:buChar char="ü"/>
            </a:pPr>
            <a:r>
              <a:rPr lang="fa-IR" altLang="fa-IR" sz="2800" b="1"/>
              <a:t>محیط فیزیکی </a:t>
            </a:r>
            <a:r>
              <a:rPr lang="en-US" altLang="fa-IR" sz="2800" b="1"/>
              <a:t>(Work environment) </a:t>
            </a:r>
          </a:p>
        </p:txBody>
      </p:sp>
    </p:spTree>
  </p:cSld>
  <p:clrMapOvr>
    <a:masterClrMapping/>
  </p:clrMapOvr>
  <p:transition>
    <p:fade thruBlk="1"/>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a:extLst>
              <a:ext uri="{FF2B5EF4-FFF2-40B4-BE49-F238E27FC236}">
                <a16:creationId xmlns:a16="http://schemas.microsoft.com/office/drawing/2014/main" id="{A0CAF4C9-BD7A-4096-A715-C6E768B5116D}"/>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800" b="1"/>
              <a:t>پرسشنامه استرس شغلی</a:t>
            </a:r>
            <a:r>
              <a:rPr lang="en-US" sz="4800" b="1"/>
              <a:t>Osipow</a:t>
            </a:r>
          </a:p>
        </p:txBody>
      </p:sp>
      <p:sp>
        <p:nvSpPr>
          <p:cNvPr id="96259" name="Rectangle 3">
            <a:extLst>
              <a:ext uri="{FF2B5EF4-FFF2-40B4-BE49-F238E27FC236}">
                <a16:creationId xmlns:a16="http://schemas.microsoft.com/office/drawing/2014/main" id="{2EC7690D-A680-4D71-9052-DE0DFAA1E928}"/>
              </a:ext>
            </a:extLst>
          </p:cNvPr>
          <p:cNvSpPr>
            <a:spLocks noGrp="1" noChangeArrowheads="1"/>
          </p:cNvSpPr>
          <p:nvPr>
            <p:ph type="body" idx="4294967295"/>
          </p:nvPr>
        </p:nvSpPr>
        <p:spPr/>
        <p:txBody>
          <a:bodyPr lIns="92075" tIns="46038" rIns="92075" bIns="46038"/>
          <a:lstStyle/>
          <a:p>
            <a:pPr eaLnBrk="1" hangingPunct="1">
              <a:buFontTx/>
              <a:buNone/>
            </a:pPr>
            <a:r>
              <a:rPr lang="fa-IR" altLang="fa-IR"/>
              <a:t> </a:t>
            </a:r>
            <a:r>
              <a:rPr lang="fa-IR" altLang="fa-IR" sz="4000" b="1"/>
              <a:t>پرسشنامه بررسی کننده استرین خود چهار زیر گروه دارد :</a:t>
            </a:r>
          </a:p>
          <a:p>
            <a:pPr lvl="2" eaLnBrk="1" hangingPunct="1">
              <a:buFont typeface="Wingdings" panose="05000000000000000000" pitchFamily="2" charset="2"/>
              <a:buChar char="ü"/>
            </a:pPr>
            <a:r>
              <a:rPr lang="fa-IR" altLang="fa-IR" sz="3600" b="1"/>
              <a:t>شغلی </a:t>
            </a:r>
          </a:p>
          <a:p>
            <a:pPr lvl="2" eaLnBrk="1" hangingPunct="1">
              <a:buFont typeface="Wingdings" panose="05000000000000000000" pitchFamily="2" charset="2"/>
              <a:buChar char="ü"/>
            </a:pPr>
            <a:r>
              <a:rPr lang="fa-IR" altLang="fa-IR" sz="3600" b="1"/>
              <a:t>روانی</a:t>
            </a:r>
            <a:r>
              <a:rPr lang="en-US" altLang="fa-IR" sz="3600" b="1"/>
              <a:t> </a:t>
            </a:r>
            <a:endParaRPr lang="fa-IR" altLang="fa-IR" sz="3600" b="1"/>
          </a:p>
          <a:p>
            <a:pPr lvl="2" eaLnBrk="1" hangingPunct="1">
              <a:buFont typeface="Wingdings" panose="05000000000000000000" pitchFamily="2" charset="2"/>
              <a:buChar char="ü"/>
            </a:pPr>
            <a:r>
              <a:rPr lang="fa-IR" altLang="fa-IR" sz="3600" b="1"/>
              <a:t>بین فردی </a:t>
            </a:r>
          </a:p>
          <a:p>
            <a:pPr lvl="2" eaLnBrk="1" hangingPunct="1">
              <a:buFont typeface="Wingdings" panose="05000000000000000000" pitchFamily="2" charset="2"/>
              <a:buChar char="ü"/>
            </a:pPr>
            <a:r>
              <a:rPr lang="fa-IR" altLang="fa-IR" sz="3600" b="1"/>
              <a:t>فیزیکی</a:t>
            </a:r>
            <a:r>
              <a:rPr lang="fa-IR" altLang="fa-IR"/>
              <a:t> </a:t>
            </a:r>
            <a:endParaRPr lang="en-US" altLang="fa-IR"/>
          </a:p>
        </p:txBody>
      </p:sp>
    </p:spTree>
  </p:cSld>
  <p:clrMapOvr>
    <a:masterClrMapping/>
  </p:clrMapOvr>
  <p:transition>
    <p:fade thruBlk="1"/>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D21D1835-A1DF-4C25-B594-B631C9850BD7}"/>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4800" b="1"/>
              <a:t>پرسشنامه استرس شغلی</a:t>
            </a:r>
            <a:r>
              <a:rPr lang="en-US" sz="4800" b="1"/>
              <a:t>Osipow</a:t>
            </a:r>
          </a:p>
        </p:txBody>
      </p:sp>
      <p:sp>
        <p:nvSpPr>
          <p:cNvPr id="97283" name="Rectangle 3">
            <a:extLst>
              <a:ext uri="{FF2B5EF4-FFF2-40B4-BE49-F238E27FC236}">
                <a16:creationId xmlns:a16="http://schemas.microsoft.com/office/drawing/2014/main" id="{044C9DE6-8CAF-438B-BF6D-6069B4331BC1}"/>
              </a:ext>
            </a:extLst>
          </p:cNvPr>
          <p:cNvSpPr>
            <a:spLocks noGrp="1" noChangeArrowheads="1"/>
          </p:cNvSpPr>
          <p:nvPr>
            <p:ph type="body" idx="4294967295"/>
          </p:nvPr>
        </p:nvSpPr>
        <p:spPr/>
        <p:txBody>
          <a:bodyPr lIns="92075" tIns="46038" rIns="92075" bIns="46038"/>
          <a:lstStyle/>
          <a:p>
            <a:pPr eaLnBrk="1" hangingPunct="1">
              <a:buFontTx/>
              <a:buNone/>
            </a:pPr>
            <a:r>
              <a:rPr lang="fa-IR" altLang="fa-IR" sz="3600" b="1"/>
              <a:t>پرسشنامه بررسی کننده مقابله چهار زیر گروه داشته که مهارتهای مقابله را ارزیابی میکند :</a:t>
            </a:r>
          </a:p>
          <a:p>
            <a:pPr lvl="2" eaLnBrk="1" hangingPunct="1">
              <a:buFont typeface="Wingdings" panose="05000000000000000000" pitchFamily="2" charset="2"/>
              <a:buChar char="ü"/>
            </a:pPr>
            <a:r>
              <a:rPr lang="fa-IR" altLang="fa-IR" sz="2800" b="1"/>
              <a:t>سرگرمی ها </a:t>
            </a:r>
          </a:p>
          <a:p>
            <a:pPr lvl="2" eaLnBrk="1" hangingPunct="1">
              <a:buFont typeface="Wingdings" panose="05000000000000000000" pitchFamily="2" charset="2"/>
              <a:buChar char="ü"/>
            </a:pPr>
            <a:r>
              <a:rPr lang="fa-IR" altLang="fa-IR" sz="2800" b="1"/>
              <a:t>مراقبت از خود </a:t>
            </a:r>
          </a:p>
          <a:p>
            <a:pPr lvl="2" eaLnBrk="1" hangingPunct="1">
              <a:buFont typeface="Wingdings" panose="05000000000000000000" pitchFamily="2" charset="2"/>
              <a:buChar char="ü"/>
            </a:pPr>
            <a:r>
              <a:rPr lang="fa-IR" altLang="fa-IR" sz="2800" b="1"/>
              <a:t>حمایت اجتماعی </a:t>
            </a:r>
          </a:p>
          <a:p>
            <a:pPr lvl="2" eaLnBrk="1" hangingPunct="1">
              <a:buFont typeface="Wingdings" panose="05000000000000000000" pitchFamily="2" charset="2"/>
              <a:buChar char="ü"/>
            </a:pPr>
            <a:r>
              <a:rPr lang="fa-IR" altLang="fa-IR" sz="2800" b="1"/>
              <a:t>منابع مقابله شناختی </a:t>
            </a:r>
            <a:endParaRPr lang="en-US" altLang="fa-IR" sz="2800" b="1"/>
          </a:p>
        </p:txBody>
      </p:sp>
    </p:spTree>
  </p:cSld>
  <p:clrMapOvr>
    <a:masterClrMapping/>
  </p:clrMapOvr>
  <p:transition>
    <p:fade thruBlk="1"/>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8306" name="Picture 4" descr="4u42xqu">
            <a:extLst>
              <a:ext uri="{FF2B5EF4-FFF2-40B4-BE49-F238E27FC236}">
                <a16:creationId xmlns:a16="http://schemas.microsoft.com/office/drawing/2014/main" id="{0A1FBEE4-AB90-41EC-AB4B-9CFAA3905D09}"/>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3237" name="Rectangle 5">
            <a:extLst>
              <a:ext uri="{FF2B5EF4-FFF2-40B4-BE49-F238E27FC236}">
                <a16:creationId xmlns:a16="http://schemas.microsoft.com/office/drawing/2014/main" id="{F75A52D8-A21E-473B-9747-5BAD3A35FDF5}"/>
              </a:ext>
            </a:extLst>
          </p:cNvPr>
          <p:cNvSpPr>
            <a:spLocks noGrp="1" noChangeArrowheads="1"/>
          </p:cNvSpPr>
          <p:nvPr>
            <p:ph type="title" idx="4294967295"/>
          </p:nvPr>
        </p:nvSpPr>
        <p:spPr>
          <a:xfrm>
            <a:off x="4787900" y="4797425"/>
            <a:ext cx="3957638" cy="1143000"/>
          </a:xfrm>
        </p:spPr>
        <p:txBody>
          <a:bodyPr lIns="92075" tIns="46038" rIns="92075" bIns="46038"/>
          <a:lstStyle/>
          <a:p>
            <a:pPr eaLnBrk="1" hangingPunct="1"/>
            <a:r>
              <a:rPr lang="en-US" altLang="fa-IR" sz="4800" b="1">
                <a:solidFill>
                  <a:srgbClr val="FF0000"/>
                </a:solidFill>
                <a:latin typeface="Old English Text MT" panose="03040902040508030806" pitchFamily="66" charset="0"/>
              </a:rPr>
              <a:t>THANX</a:t>
            </a:r>
            <a:r>
              <a:rPr lang="en-US" altLang="fa-IR" sz="4800" b="1">
                <a:latin typeface="Edwardian Script ITC" panose="030303020407070D0804" pitchFamily="66" charset="0"/>
              </a:rPr>
              <a:t>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23237"/>
                                        </p:tgtEl>
                                        <p:attrNameLst>
                                          <p:attrName>style.visibility</p:attrName>
                                        </p:attrNameLst>
                                      </p:cBhvr>
                                      <p:to>
                                        <p:strVal val="visible"/>
                                      </p:to>
                                    </p:set>
                                    <p:anim calcmode="lin" valueType="num">
                                      <p:cBhvr additive="base">
                                        <p:cTn id="7" dur="5000" fill="hold"/>
                                        <p:tgtEl>
                                          <p:spTgt spid="223237"/>
                                        </p:tgtEl>
                                        <p:attrNameLst>
                                          <p:attrName>ppt_x</p:attrName>
                                        </p:attrNameLst>
                                      </p:cBhvr>
                                      <p:tavLst>
                                        <p:tav tm="0">
                                          <p:val>
                                            <p:strVal val="#ppt_x"/>
                                          </p:val>
                                        </p:tav>
                                        <p:tav tm="100000">
                                          <p:val>
                                            <p:strVal val="#ppt_x"/>
                                          </p:val>
                                        </p:tav>
                                      </p:tavLst>
                                    </p:anim>
                                    <p:anim calcmode="lin" valueType="num">
                                      <p:cBhvr additive="base">
                                        <p:cTn id="8" dur="5000" fill="hold"/>
                                        <p:tgtEl>
                                          <p:spTgt spid="2232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C8234133-F773-40E9-965D-E00337801490}"/>
              </a:ext>
            </a:extLst>
          </p:cNvPr>
          <p:cNvSpPr>
            <a:spLocks noChangeArrowheads="1"/>
          </p:cNvSpPr>
          <p:nvPr/>
        </p:nvSpPr>
        <p:spPr bwMode="auto">
          <a:xfrm>
            <a:off x="1692275" y="620713"/>
            <a:ext cx="33099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fa-IR" sz="5400" b="1">
                <a:solidFill>
                  <a:srgbClr val="800000"/>
                </a:solidFill>
                <a:latin typeface="Bodoni MT" panose="02070603080606020203" pitchFamily="18" charset="0"/>
              </a:rPr>
              <a:t>The Cost</a:t>
            </a:r>
            <a:endParaRPr lang="en-US" altLang="fa-IR" sz="5400" b="1">
              <a:solidFill>
                <a:srgbClr val="800000"/>
              </a:solidFill>
              <a:latin typeface="Bodoni MT" panose="02070603080606020203" pitchFamily="18" charset="0"/>
            </a:endParaRPr>
          </a:p>
        </p:txBody>
      </p:sp>
      <p:sp>
        <p:nvSpPr>
          <p:cNvPr id="46083" name="Rectangle 3">
            <a:extLst>
              <a:ext uri="{FF2B5EF4-FFF2-40B4-BE49-F238E27FC236}">
                <a16:creationId xmlns:a16="http://schemas.microsoft.com/office/drawing/2014/main" id="{7A4AAF11-7079-41D5-8E63-F0612EF27ECD}"/>
              </a:ext>
            </a:extLst>
          </p:cNvPr>
          <p:cNvSpPr>
            <a:spLocks noChangeArrowheads="1"/>
          </p:cNvSpPr>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buFontTx/>
              <a:buNone/>
            </a:pPr>
            <a:endParaRPr lang="en-GB" altLang="fa-IR"/>
          </a:p>
          <a:p>
            <a:pPr algn="ctr" eaLnBrk="1" hangingPunct="1">
              <a:buFontTx/>
              <a:buNone/>
            </a:pPr>
            <a:r>
              <a:rPr lang="en-GB" altLang="fa-IR" b="1">
                <a:latin typeface="Bodoni MT" panose="02070603080606020203" pitchFamily="18" charset="0"/>
              </a:rPr>
              <a:t>Health &amp; Safety Executive</a:t>
            </a:r>
          </a:p>
          <a:p>
            <a:pPr algn="ctr" rtl="0" eaLnBrk="1" hangingPunct="1"/>
            <a:r>
              <a:rPr lang="en-GB" altLang="fa-IR" b="1">
                <a:latin typeface="Bodoni MT" panose="02070603080606020203" pitchFamily="18" charset="0"/>
              </a:rPr>
              <a:t>2003: the UK industry lost £370 million</a:t>
            </a:r>
          </a:p>
          <a:p>
            <a:pPr algn="l" rtl="0" eaLnBrk="1" hangingPunct="1"/>
            <a:r>
              <a:rPr lang="en-GB" altLang="fa-IR" b="1">
                <a:latin typeface="Bodoni MT" panose="02070603080606020203" pitchFamily="18" charset="0"/>
              </a:rPr>
              <a:t>2003: the UK paid £3.75 billion to treat</a:t>
            </a:r>
          </a:p>
          <a:p>
            <a:pPr algn="l" rtl="0" eaLnBrk="1" hangingPunct="1">
              <a:buFontTx/>
              <a:buNone/>
            </a:pPr>
            <a:r>
              <a:rPr lang="en-GB" altLang="fa-IR" b="1">
                <a:latin typeface="Bodoni MT" panose="02070603080606020203" pitchFamily="18" charset="0"/>
              </a:rPr>
              <a:t>	stress-related illness and other social consequences</a:t>
            </a:r>
            <a:endParaRPr lang="en-US" altLang="fa-IR" b="1">
              <a:latin typeface="Bodoni MT" panose="02070603080606020203" pitchFamily="18" charset="0"/>
            </a:endParaRPr>
          </a:p>
        </p:txBody>
      </p:sp>
      <p:sp>
        <p:nvSpPr>
          <p:cNvPr id="288774" name="Rectangle 6">
            <a:extLst>
              <a:ext uri="{FF2B5EF4-FFF2-40B4-BE49-F238E27FC236}">
                <a16:creationId xmlns:a16="http://schemas.microsoft.com/office/drawing/2014/main" id="{2F2D6944-AAEC-4B08-9114-87BA567AC071}"/>
              </a:ext>
            </a:extLst>
          </p:cNvPr>
          <p:cNvSpPr>
            <a:spLocks noChangeArrowheads="1"/>
          </p:cNvSpPr>
          <p:nvPr/>
        </p:nvSpPr>
        <p:spPr bwMode="auto">
          <a:xfrm>
            <a:off x="4787900" y="620713"/>
            <a:ext cx="1458913" cy="9144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eaLnBrk="1" hangingPunct="1">
              <a:defRPr/>
            </a:pPr>
            <a:r>
              <a:rPr lang="fa-IR" sz="5400" b="1">
                <a:solidFill>
                  <a:srgbClr val="CC0000"/>
                </a:solidFill>
                <a:cs typeface="Arial" charset="0"/>
              </a:rPr>
              <a:t>هزینه</a:t>
            </a:r>
            <a:endParaRPr lang="en-US" sz="5400" b="1">
              <a:solidFill>
                <a:srgbClr val="CC0000"/>
              </a:solidFill>
              <a:cs typeface="Arial" charset="0"/>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02828DE2-F107-4C41-A0B2-534140AB71A5}"/>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مقدمه</a:t>
            </a:r>
            <a:endParaRPr lang="en-US" sz="6600" b="1"/>
          </a:p>
        </p:txBody>
      </p:sp>
      <p:sp>
        <p:nvSpPr>
          <p:cNvPr id="47107" name="Rectangle 3">
            <a:extLst>
              <a:ext uri="{FF2B5EF4-FFF2-40B4-BE49-F238E27FC236}">
                <a16:creationId xmlns:a16="http://schemas.microsoft.com/office/drawing/2014/main" id="{E1E0354A-8CA9-47E9-A97E-5BF3266787F9}"/>
              </a:ext>
            </a:extLst>
          </p:cNvPr>
          <p:cNvSpPr>
            <a:spLocks noGrp="1" noChangeArrowheads="1"/>
          </p:cNvSpPr>
          <p:nvPr>
            <p:ph type="body" idx="4294967295"/>
          </p:nvPr>
        </p:nvSpPr>
        <p:spPr/>
        <p:txBody>
          <a:bodyPr lIns="92075" tIns="46038" rIns="92075" bIns="46038"/>
          <a:lstStyle/>
          <a:p>
            <a:pPr eaLnBrk="1" hangingPunct="1">
              <a:lnSpc>
                <a:spcPct val="90000"/>
              </a:lnSpc>
              <a:buFont typeface="Wingdings" panose="05000000000000000000" pitchFamily="2" charset="2"/>
              <a:buChar char="ü"/>
            </a:pPr>
            <a:r>
              <a:rPr lang="fa-IR" altLang="fa-IR" sz="2800" b="1"/>
              <a:t>امروزه در کشورهای پیشرفته استرس شغلی نیز جزء </a:t>
            </a:r>
            <a:r>
              <a:rPr lang="fa-IR" altLang="fa-IR" sz="2800" b="1" u="sng"/>
              <a:t>موارد غرامت پذیر</a:t>
            </a:r>
            <a:r>
              <a:rPr lang="fa-IR" altLang="fa-IR" sz="2800" b="1"/>
              <a:t> بیماریهای شغلی میباشد و در سال 1995 تقریباً در نیمی از ایالتهای آمریکا دادگاهها رای به پرداخت غرامت به خاطر ناتوانی ناشی از استرس داده اند. </a:t>
            </a:r>
          </a:p>
          <a:p>
            <a:pPr eaLnBrk="1" hangingPunct="1">
              <a:lnSpc>
                <a:spcPct val="90000"/>
              </a:lnSpc>
              <a:buFont typeface="Wingdings" panose="05000000000000000000" pitchFamily="2" charset="2"/>
              <a:buChar char="ü"/>
            </a:pPr>
            <a:r>
              <a:rPr lang="fa-IR" altLang="fa-IR" sz="2800" b="1"/>
              <a:t>در سال 1999 تعداد شکایات ناشی از استرس </a:t>
            </a:r>
            <a:r>
              <a:rPr lang="fa-IR" altLang="fa-IR" sz="2800" b="1" u="sng"/>
              <a:t>15 درصد تمام موارد شکایت غرامت پذیر</a:t>
            </a:r>
            <a:r>
              <a:rPr lang="fa-IR" altLang="fa-IR" sz="2800" b="1"/>
              <a:t> کارگری در آمریکا را به خود اختصاص داده است. </a:t>
            </a:r>
          </a:p>
          <a:p>
            <a:pPr eaLnBrk="1" hangingPunct="1">
              <a:lnSpc>
                <a:spcPct val="90000"/>
              </a:lnSpc>
              <a:buFont typeface="Wingdings" panose="05000000000000000000" pitchFamily="2" charset="2"/>
              <a:buChar char="ü"/>
            </a:pPr>
            <a:r>
              <a:rPr lang="fa-IR" altLang="fa-IR" sz="2800" b="1"/>
              <a:t> باتوجه به بالا رفتن آگاهی شاغلین و تصحیح قوانین حقوقی </a:t>
            </a:r>
            <a:r>
              <a:rPr lang="fa-IR" altLang="fa-IR" sz="2800" b="1" u="sng"/>
              <a:t>درصد شکایات و هزینه های مربوط به این موضوع در حال افزایش است.</a:t>
            </a:r>
            <a:r>
              <a:rPr lang="en-US" altLang="fa-IR" sz="2800" b="1" u="sng"/>
              <a:t> </a:t>
            </a: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E88BC788-212E-4423-ADF7-1A1C51AAFF1D}"/>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تعريف</a:t>
            </a:r>
            <a:endParaRPr lang="en-US" sz="6600" b="1"/>
          </a:p>
        </p:txBody>
      </p:sp>
      <p:sp>
        <p:nvSpPr>
          <p:cNvPr id="48131" name="Rectangle 3">
            <a:extLst>
              <a:ext uri="{FF2B5EF4-FFF2-40B4-BE49-F238E27FC236}">
                <a16:creationId xmlns:a16="http://schemas.microsoft.com/office/drawing/2014/main" id="{8716DD8F-CA93-4493-9EBC-3176B0F3CA64}"/>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en-US" altLang="fa-IR" b="1"/>
              <a:t>:Shirom</a:t>
            </a:r>
            <a:r>
              <a:rPr lang="fa-IR" altLang="fa-IR" sz="2800"/>
              <a:t> </a:t>
            </a:r>
            <a:r>
              <a:rPr lang="fa-IR" altLang="fa-IR" b="1"/>
              <a:t>استرس را یک احساس فردی هنگامی که </a:t>
            </a:r>
            <a:r>
              <a:rPr lang="fa-IR" altLang="fa-IR" b="1" u="sng"/>
              <a:t>نیازهای محیطی</a:t>
            </a:r>
            <a:r>
              <a:rPr lang="fa-IR" altLang="fa-IR" b="1"/>
              <a:t> (استرسورها ) از </a:t>
            </a:r>
            <a:r>
              <a:rPr lang="fa-IR" altLang="fa-IR" b="1" u="sng"/>
              <a:t>توانایی ها و قابلیتهای فردی</a:t>
            </a:r>
            <a:r>
              <a:rPr lang="fa-IR" altLang="fa-IR" b="1"/>
              <a:t> فراتر رفته و باعث یک پیامد منفی میشود تعریف کرده است.</a:t>
            </a:r>
          </a:p>
          <a:p>
            <a:pPr eaLnBrk="1" hangingPunct="1">
              <a:buFont typeface="Wingdings" panose="05000000000000000000" pitchFamily="2" charset="2"/>
              <a:buChar char="ü"/>
            </a:pPr>
            <a:r>
              <a:rPr lang="en-US" altLang="fa-IR" b="1"/>
              <a:t> :Selye</a:t>
            </a:r>
            <a:r>
              <a:rPr lang="ar-SA" altLang="fa-IR" b="1"/>
              <a:t>استرس را به صورت </a:t>
            </a:r>
            <a:r>
              <a:rPr lang="ar-SA" altLang="fa-IR" b="1" u="sng"/>
              <a:t>عدم توازن بین قابلیتهای فردی و نیازهای محیطی</a:t>
            </a:r>
            <a:r>
              <a:rPr lang="ar-SA" altLang="fa-IR" b="1"/>
              <a:t> تعریف کرده است.</a:t>
            </a:r>
            <a:endParaRPr lang="en-US" altLang="fa-IR" b="1"/>
          </a:p>
          <a:p>
            <a:pPr eaLnBrk="1" hangingPunct="1">
              <a:buFont typeface="Wingdings" panose="05000000000000000000" pitchFamily="2" charset="2"/>
              <a:buNone/>
            </a:pPr>
            <a:r>
              <a:rPr lang="ar-SA" altLang="fa-IR"/>
              <a:t> </a:t>
            </a:r>
            <a:endParaRPr lang="en-US" altLang="fa-I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ABC80F99-DCE0-471C-BB24-57A0C919516F}"/>
              </a:ext>
            </a:extLst>
          </p:cNvPr>
          <p:cNvSpPr>
            <a:spLocks noGrp="1" noChangeArrowheads="1"/>
          </p:cNvSpPr>
          <p:nvPr>
            <p:ph type="title" idx="4294967295"/>
          </p:nvPr>
        </p:nvSpPr>
        <p:spPr>
          <a:gradFill rotWithShape="1">
            <a:gsLst>
              <a:gs pos="0">
                <a:schemeClr val="folHlink"/>
              </a:gs>
              <a:gs pos="100000">
                <a:schemeClr val="folHlink">
                  <a:gamma/>
                  <a:shade val="46275"/>
                  <a:invGamma/>
                </a:schemeClr>
              </a:gs>
            </a:gsLst>
            <a:path path="shape">
              <a:fillToRect l="50000" t="50000" r="50000" b="50000"/>
            </a:path>
          </a:gradFill>
        </p:spPr>
        <p:txBody>
          <a:bodyPr lIns="92075" tIns="46038" rIns="92075" bIns="46038"/>
          <a:lstStyle/>
          <a:p>
            <a:pPr eaLnBrk="1" hangingPunct="1">
              <a:defRPr/>
            </a:pPr>
            <a:r>
              <a:rPr lang="fa-IR" sz="6600" b="1"/>
              <a:t>تعريف</a:t>
            </a:r>
            <a:endParaRPr lang="en-US" sz="6600" b="1"/>
          </a:p>
        </p:txBody>
      </p:sp>
      <p:sp>
        <p:nvSpPr>
          <p:cNvPr id="49155" name="Rectangle 3">
            <a:extLst>
              <a:ext uri="{FF2B5EF4-FFF2-40B4-BE49-F238E27FC236}">
                <a16:creationId xmlns:a16="http://schemas.microsoft.com/office/drawing/2014/main" id="{29096E1D-DD3B-4E6A-BAA2-656D3A7A344A}"/>
              </a:ext>
            </a:extLst>
          </p:cNvPr>
          <p:cNvSpPr>
            <a:spLocks noGrp="1" noChangeArrowheads="1"/>
          </p:cNvSpPr>
          <p:nvPr>
            <p:ph type="body" idx="4294967295"/>
          </p:nvPr>
        </p:nvSpPr>
        <p:spPr/>
        <p:txBody>
          <a:bodyPr lIns="92075" tIns="46038" rIns="92075" bIns="46038"/>
          <a:lstStyle/>
          <a:p>
            <a:pPr eaLnBrk="1" hangingPunct="1">
              <a:buFont typeface="Wingdings" panose="05000000000000000000" pitchFamily="2" charset="2"/>
              <a:buChar char="ü"/>
            </a:pPr>
            <a:r>
              <a:rPr lang="en-US" altLang="fa-IR"/>
              <a:t> </a:t>
            </a:r>
            <a:r>
              <a:rPr lang="en-US" altLang="fa-IR" b="1"/>
              <a:t>:NIOSH</a:t>
            </a:r>
            <a:r>
              <a:rPr lang="fa-IR" altLang="fa-IR" b="1"/>
              <a:t>استرس شغلی وقتی رخ میدهد که بین نیازهای شغلی با تواناییها ، قابلیتها و </a:t>
            </a:r>
            <a:r>
              <a:rPr lang="fa-IR" altLang="fa-IR" b="1" u="sng"/>
              <a:t>خواسته های فرد</a:t>
            </a:r>
            <a:r>
              <a:rPr lang="fa-IR" altLang="fa-IR" b="1"/>
              <a:t> هماهنگی نباشد. </a:t>
            </a:r>
            <a:endParaRPr lang="en-US" altLang="fa-IR" b="1"/>
          </a:p>
        </p:txBody>
      </p:sp>
    </p:spTree>
  </p:cSld>
  <p:clrMapOvr>
    <a:masterClrMapping/>
  </p:clrMapOvr>
  <p:transition>
    <p:fade thruBlk="1"/>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TRATGIC">
  <a:themeElements>
    <a:clrScheme name="STRATGIC 1">
      <a:dk1>
        <a:srgbClr val="000000"/>
      </a:dk1>
      <a:lt1>
        <a:srgbClr val="EAEAEA"/>
      </a:lt1>
      <a:dk2>
        <a:srgbClr val="819E81"/>
      </a:dk2>
      <a:lt2>
        <a:srgbClr val="FFCC66"/>
      </a:lt2>
      <a:accent1>
        <a:srgbClr val="727DE0"/>
      </a:accent1>
      <a:accent2>
        <a:srgbClr val="D54F41"/>
      </a:accent2>
      <a:accent3>
        <a:srgbClr val="C1CCC1"/>
      </a:accent3>
      <a:accent4>
        <a:srgbClr val="C8C8C8"/>
      </a:accent4>
      <a:accent5>
        <a:srgbClr val="BCBFED"/>
      </a:accent5>
      <a:accent6>
        <a:srgbClr val="C1473A"/>
      </a:accent6>
      <a:hlink>
        <a:srgbClr val="71AF96"/>
      </a:hlink>
      <a:folHlink>
        <a:srgbClr val="CC9900"/>
      </a:folHlink>
    </a:clrScheme>
    <a:fontScheme name="STRATGIC">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ATGIC 1">
        <a:dk1>
          <a:srgbClr val="000000"/>
        </a:dk1>
        <a:lt1>
          <a:srgbClr val="EAEAEA"/>
        </a:lt1>
        <a:dk2>
          <a:srgbClr val="819E81"/>
        </a:dk2>
        <a:lt2>
          <a:srgbClr val="FFCC66"/>
        </a:lt2>
        <a:accent1>
          <a:srgbClr val="727DE0"/>
        </a:accent1>
        <a:accent2>
          <a:srgbClr val="D54F41"/>
        </a:accent2>
        <a:accent3>
          <a:srgbClr val="C1CCC1"/>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
      <a:clrScheme name="STRATGIC 2">
        <a:dk1>
          <a:srgbClr val="000000"/>
        </a:dk1>
        <a:lt1>
          <a:srgbClr val="E9E2B6"/>
        </a:lt1>
        <a:dk2>
          <a:srgbClr val="996600"/>
        </a:dk2>
        <a:lt2>
          <a:srgbClr val="786950"/>
        </a:lt2>
        <a:accent1>
          <a:srgbClr val="727DE0"/>
        </a:accent1>
        <a:accent2>
          <a:srgbClr val="D54F41"/>
        </a:accent2>
        <a:accent3>
          <a:srgbClr val="F2EED7"/>
        </a:accent3>
        <a:accent4>
          <a:srgbClr val="000000"/>
        </a:accent4>
        <a:accent5>
          <a:srgbClr val="BCBFED"/>
        </a:accent5>
        <a:accent6>
          <a:srgbClr val="C1473A"/>
        </a:accent6>
        <a:hlink>
          <a:srgbClr val="71AF96"/>
        </a:hlink>
        <a:folHlink>
          <a:srgbClr val="EAEAEA"/>
        </a:folHlink>
      </a:clrScheme>
      <a:clrMap bg1="lt1" tx1="dk1" bg2="lt2" tx2="dk2" accent1="accent1" accent2="accent2" accent3="accent3" accent4="accent4" accent5="accent5" accent6="accent6" hlink="hlink" folHlink="folHlink"/>
    </a:extraClrScheme>
    <a:extraClrScheme>
      <a:clrScheme name="STRATGIC 3">
        <a:dk1>
          <a:srgbClr val="000000"/>
        </a:dk1>
        <a:lt1>
          <a:srgbClr val="FFFFFF"/>
        </a:lt1>
        <a:dk2>
          <a:srgbClr val="000000"/>
        </a:dk2>
        <a:lt2>
          <a:srgbClr val="5F5F5F"/>
        </a:lt2>
        <a:accent1>
          <a:srgbClr val="CBCBCB"/>
        </a:accent1>
        <a:accent2>
          <a:srgbClr val="5F5F5F"/>
        </a:accent2>
        <a:accent3>
          <a:srgbClr val="FFFFFF"/>
        </a:accent3>
        <a:accent4>
          <a:srgbClr val="000000"/>
        </a:accent4>
        <a:accent5>
          <a:srgbClr val="E2E2E2"/>
        </a:accent5>
        <a:accent6>
          <a:srgbClr val="555555"/>
        </a:accent6>
        <a:hlink>
          <a:srgbClr val="969696"/>
        </a:hlink>
        <a:folHlink>
          <a:srgbClr val="EAEAEA"/>
        </a:folHlink>
      </a:clrScheme>
      <a:clrMap bg1="lt1" tx1="dk1" bg2="lt2" tx2="dk2" accent1="accent1" accent2="accent2" accent3="accent3" accent4="accent4" accent5="accent5" accent6="accent6" hlink="hlink" folHlink="folHlink"/>
    </a:extraClrScheme>
    <a:extraClrScheme>
      <a:clrScheme name="STRATGIC 4">
        <a:dk1>
          <a:srgbClr val="000000"/>
        </a:dk1>
        <a:lt1>
          <a:srgbClr val="EAEAEA"/>
        </a:lt1>
        <a:dk2>
          <a:srgbClr val="BC6262"/>
        </a:dk2>
        <a:lt2>
          <a:srgbClr val="FFCC66"/>
        </a:lt2>
        <a:accent1>
          <a:srgbClr val="727DE0"/>
        </a:accent1>
        <a:accent2>
          <a:srgbClr val="D54F41"/>
        </a:accent2>
        <a:accent3>
          <a:srgbClr val="DAB7B7"/>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
      <a:clrScheme name="STRATGIC 5">
        <a:dk1>
          <a:srgbClr val="000000"/>
        </a:dk1>
        <a:lt1>
          <a:srgbClr val="EAEAEA"/>
        </a:lt1>
        <a:dk2>
          <a:srgbClr val="5C74A4"/>
        </a:dk2>
        <a:lt2>
          <a:srgbClr val="FFCC99"/>
        </a:lt2>
        <a:accent1>
          <a:srgbClr val="727DE0"/>
        </a:accent1>
        <a:accent2>
          <a:srgbClr val="D54F41"/>
        </a:accent2>
        <a:accent3>
          <a:srgbClr val="B5BCCF"/>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
      <a:clrScheme name="STRATGIC 6">
        <a:dk1>
          <a:srgbClr val="000000"/>
        </a:dk1>
        <a:lt1>
          <a:srgbClr val="EAEAEA"/>
        </a:lt1>
        <a:dk2>
          <a:srgbClr val="996600"/>
        </a:dk2>
        <a:lt2>
          <a:srgbClr val="FFCC99"/>
        </a:lt2>
        <a:accent1>
          <a:srgbClr val="727DE0"/>
        </a:accent1>
        <a:accent2>
          <a:srgbClr val="D54F41"/>
        </a:accent2>
        <a:accent3>
          <a:srgbClr val="CAB8AA"/>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
      <a:clrScheme name="STRATGIC 7">
        <a:dk1>
          <a:srgbClr val="000000"/>
        </a:dk1>
        <a:lt1>
          <a:srgbClr val="FFFF00"/>
        </a:lt1>
        <a:dk2>
          <a:srgbClr val="000000"/>
        </a:dk2>
        <a:lt2>
          <a:srgbClr val="808080"/>
        </a:lt2>
        <a:accent1>
          <a:srgbClr val="BBE0E3"/>
        </a:accent1>
        <a:accent2>
          <a:srgbClr val="333399"/>
        </a:accent2>
        <a:accent3>
          <a:srgbClr val="FFFF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ATGIC 8">
        <a:dk1>
          <a:srgbClr val="66FF33"/>
        </a:dk1>
        <a:lt1>
          <a:srgbClr val="FFFF00"/>
        </a:lt1>
        <a:dk2>
          <a:srgbClr val="000000"/>
        </a:dk2>
        <a:lt2>
          <a:srgbClr val="808080"/>
        </a:lt2>
        <a:accent1>
          <a:srgbClr val="BBE0E3"/>
        </a:accent1>
        <a:accent2>
          <a:srgbClr val="333399"/>
        </a:accent2>
        <a:accent3>
          <a:srgbClr val="FFFFAA"/>
        </a:accent3>
        <a:accent4>
          <a:srgbClr val="56D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ATGIC 9">
        <a:dk1>
          <a:srgbClr val="66FF33"/>
        </a:dk1>
        <a:lt1>
          <a:srgbClr val="FFFF00"/>
        </a:lt1>
        <a:dk2>
          <a:srgbClr val="00FF00"/>
        </a:dk2>
        <a:lt2>
          <a:srgbClr val="808080"/>
        </a:lt2>
        <a:accent1>
          <a:srgbClr val="BBE0E3"/>
        </a:accent1>
        <a:accent2>
          <a:srgbClr val="333399"/>
        </a:accent2>
        <a:accent3>
          <a:srgbClr val="FFFFAA"/>
        </a:accent3>
        <a:accent4>
          <a:srgbClr val="56D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ATGIC 10">
        <a:dk1>
          <a:srgbClr val="66FF33"/>
        </a:dk1>
        <a:lt1>
          <a:srgbClr val="66FF33"/>
        </a:lt1>
        <a:dk2>
          <a:srgbClr val="00FF00"/>
        </a:dk2>
        <a:lt2>
          <a:srgbClr val="808080"/>
        </a:lt2>
        <a:accent1>
          <a:srgbClr val="BBE0E3"/>
        </a:accent1>
        <a:accent2>
          <a:srgbClr val="333399"/>
        </a:accent2>
        <a:accent3>
          <a:srgbClr val="B8FFAD"/>
        </a:accent3>
        <a:accent4>
          <a:srgbClr val="56D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efault Design">
  <a:themeElements>
    <a:clrScheme name="">
      <a:dk1>
        <a:srgbClr val="0033CC"/>
      </a:dk1>
      <a:lt1>
        <a:srgbClr val="3399FF"/>
      </a:lt1>
      <a:dk2>
        <a:srgbClr val="FFFFFF"/>
      </a:dk2>
      <a:lt2>
        <a:srgbClr val="808080"/>
      </a:lt2>
      <a:accent1>
        <a:srgbClr val="00CC99"/>
      </a:accent1>
      <a:accent2>
        <a:srgbClr val="3333CC"/>
      </a:accent2>
      <a:accent3>
        <a:srgbClr val="ADCAFF"/>
      </a:accent3>
      <a:accent4>
        <a:srgbClr val="002AAE"/>
      </a:accent4>
      <a:accent5>
        <a:srgbClr val="AAE2CA"/>
      </a:accent5>
      <a:accent6>
        <a:srgbClr val="2D2DB9"/>
      </a:accent6>
      <a:hlink>
        <a:srgbClr val="CCCCFF"/>
      </a:hlink>
      <a:folHlink>
        <a:srgbClr val="B2B2B2"/>
      </a:folHlink>
    </a:clrScheme>
    <a:fontScheme name="2_Default Design">
      <a:majorFont>
        <a:latin typeface="OUP Argo Light"/>
        <a:ea typeface=""/>
        <a:cs typeface="Arial"/>
      </a:majorFont>
      <a:minorFont>
        <a:latin typeface="OUP Argo Light"/>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7_Default Design">
  <a:themeElements>
    <a:clrScheme name="37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7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7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7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7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7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7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7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7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7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7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7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7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7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Presentation15.</Template>
  <TotalTime>3689</TotalTime>
  <Words>2841</Words>
  <Application>Microsoft Office PowerPoint</Application>
  <PresentationFormat>On-screen Show (4:3)</PresentationFormat>
  <Paragraphs>293</Paragraphs>
  <Slides>56</Slides>
  <Notes>1</Notes>
  <HiddenSlides>0</HiddenSlides>
  <MMClips>0</MMClips>
  <ScaleCrop>false</ScaleCrop>
  <HeadingPairs>
    <vt:vector size="6" baseType="variant">
      <vt:variant>
        <vt:lpstr>Fonts Used</vt:lpstr>
      </vt:variant>
      <vt:variant>
        <vt:i4>10</vt:i4>
      </vt:variant>
      <vt:variant>
        <vt:lpstr>Theme</vt:lpstr>
      </vt:variant>
      <vt:variant>
        <vt:i4>5</vt:i4>
      </vt:variant>
      <vt:variant>
        <vt:lpstr>Slide Titles</vt:lpstr>
      </vt:variant>
      <vt:variant>
        <vt:i4>56</vt:i4>
      </vt:variant>
    </vt:vector>
  </HeadingPairs>
  <TitlesOfParts>
    <vt:vector size="71" baseType="lpstr">
      <vt:lpstr>Times New Roman</vt:lpstr>
      <vt:lpstr>Arial</vt:lpstr>
      <vt:lpstr>OUP Argo Light</vt:lpstr>
      <vt:lpstr>IPT.Kamran</vt:lpstr>
      <vt:lpstr>Fantezy</vt:lpstr>
      <vt:lpstr>Wingdings</vt:lpstr>
      <vt:lpstr>Bodoni MT</vt:lpstr>
      <vt:lpstr>Arial Narrow</vt:lpstr>
      <vt:lpstr>Old English Text MT</vt:lpstr>
      <vt:lpstr>Edwardian Script ITC</vt:lpstr>
      <vt:lpstr>Default Design</vt:lpstr>
      <vt:lpstr>STRATGIC</vt:lpstr>
      <vt:lpstr>1_Default Design</vt:lpstr>
      <vt:lpstr>2_Default Design</vt:lpstr>
      <vt:lpstr>37_Default Design</vt:lpstr>
      <vt:lpstr>به نام خداوند بخشنده مهربان</vt:lpstr>
      <vt:lpstr>مقدمه</vt:lpstr>
      <vt:lpstr>مقدمه</vt:lpstr>
      <vt:lpstr>مقدمه</vt:lpstr>
      <vt:lpstr>مقدمه</vt:lpstr>
      <vt:lpstr>PowerPoint Presentation</vt:lpstr>
      <vt:lpstr>مقدمه</vt:lpstr>
      <vt:lpstr>تعريف</vt:lpstr>
      <vt:lpstr>تعريف</vt:lpstr>
      <vt:lpstr>تعريف</vt:lpstr>
      <vt:lpstr>تعريف</vt:lpstr>
      <vt:lpstr>تعريف</vt:lpstr>
      <vt:lpstr>سندرم تطابق عمومی</vt:lpstr>
      <vt:lpstr>مرحله هشدار(alarm stage)</vt:lpstr>
      <vt:lpstr>مرحله مقاومت (resistance stage)</vt:lpstr>
      <vt:lpstr>مرحله خستگي (exhaustion stage)</vt:lpstr>
      <vt:lpstr>استرسورهای شغلی </vt:lpstr>
      <vt:lpstr>استرسورها</vt:lpstr>
      <vt:lpstr>استرسورها</vt:lpstr>
      <vt:lpstr>استرسورها</vt:lpstr>
      <vt:lpstr>استرسورها</vt:lpstr>
      <vt:lpstr>استرسورها</vt:lpstr>
      <vt:lpstr>استرسورها</vt:lpstr>
      <vt:lpstr>استرسورها(شرایط فیزیکی محیط کار) </vt:lpstr>
      <vt:lpstr>استرسورها(شرایط فیزیکی محیط کار)</vt:lpstr>
      <vt:lpstr>استرسورها(شرایط فیزیکی محیط کار)</vt:lpstr>
      <vt:lpstr>استرسورها</vt:lpstr>
      <vt:lpstr>تفاوتهای فردی در پاسخ به استرسورها </vt:lpstr>
      <vt:lpstr>تفاوتهای فردی در پاسخ به استرسورها </vt:lpstr>
      <vt:lpstr>ساختار شخصیتی</vt:lpstr>
      <vt:lpstr>انواع استرس</vt:lpstr>
      <vt:lpstr>پیامدها و عوارض استرس </vt:lpstr>
      <vt:lpstr>پیامدها و عوارض استرس </vt:lpstr>
      <vt:lpstr>پیامدهای روانی</vt:lpstr>
      <vt:lpstr>پیامدهای روانی </vt:lpstr>
      <vt:lpstr>اختلال استرس پس از تروما (PTSD)  </vt:lpstr>
      <vt:lpstr>بیماری روانی گروهی  (Mass Psychogenic Illness) </vt:lpstr>
      <vt:lpstr>فرسودگی شغلی(Burnout) </vt:lpstr>
      <vt:lpstr>پیامدهای فیزیکی استرس </vt:lpstr>
      <vt:lpstr> پیامدهای رفتاری </vt:lpstr>
      <vt:lpstr>PowerPoint Presentation</vt:lpstr>
      <vt:lpstr>PowerPoint Presentation</vt:lpstr>
      <vt:lpstr>روشهای سنجش استرس شغلی </vt:lpstr>
      <vt:lpstr>توصیف شغل</vt:lpstr>
      <vt:lpstr>ارزیابی شغل</vt:lpstr>
      <vt:lpstr>پرسشنامه های ارزیابی استرس </vt:lpstr>
      <vt:lpstr>پرسشنامه های عمومی</vt:lpstr>
      <vt:lpstr>پرسشنامه های اختصاصی</vt:lpstr>
      <vt:lpstr>پرسشنامه های اختصاصی خطر</vt:lpstr>
      <vt:lpstr>پرسشنامه کارازک </vt:lpstr>
      <vt:lpstr>پرسشنامه شاخص استرس شغلی </vt:lpstr>
      <vt:lpstr>پرسشنامه استرس شغلیOsipow </vt:lpstr>
      <vt:lpstr>پرسشنامه استرس شغلیOsipow</vt:lpstr>
      <vt:lpstr>پرسشنامه استرس شغلیOsipow</vt:lpstr>
      <vt:lpstr>پرسشنامه استرس شغلیOsipow</vt:lpstr>
      <vt:lpstr>THANX </vt:lpstr>
    </vt:vector>
  </TitlesOfParts>
  <Company>Iums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labbafinejad</dc:creator>
  <cp:lastModifiedBy>Administrator</cp:lastModifiedBy>
  <cp:revision>145</cp:revision>
  <dcterms:created xsi:type="dcterms:W3CDTF">2007-09-29T05:57:50Z</dcterms:created>
  <dcterms:modified xsi:type="dcterms:W3CDTF">2025-06-17T08:16:58Z</dcterms:modified>
</cp:coreProperties>
</file>