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6" r:id="rId1"/>
  </p:sldMasterIdLst>
  <p:notesMasterIdLst>
    <p:notesMasterId r:id="rId28"/>
  </p:notesMasterIdLst>
  <p:sldIdLst>
    <p:sldId id="292" r:id="rId2"/>
    <p:sldId id="257" r:id="rId3"/>
    <p:sldId id="258" r:id="rId4"/>
    <p:sldId id="285" r:id="rId5"/>
    <p:sldId id="286" r:id="rId6"/>
    <p:sldId id="259" r:id="rId7"/>
    <p:sldId id="276" r:id="rId8"/>
    <p:sldId id="277" r:id="rId9"/>
    <p:sldId id="279" r:id="rId10"/>
    <p:sldId id="287" r:id="rId11"/>
    <p:sldId id="288" r:id="rId12"/>
    <p:sldId id="260" r:id="rId13"/>
    <p:sldId id="261" r:id="rId14"/>
    <p:sldId id="262" r:id="rId15"/>
    <p:sldId id="263" r:id="rId16"/>
    <p:sldId id="268" r:id="rId17"/>
    <p:sldId id="269" r:id="rId18"/>
    <p:sldId id="289" r:id="rId19"/>
    <p:sldId id="271" r:id="rId20"/>
    <p:sldId id="272" r:id="rId21"/>
    <p:sldId id="273" r:id="rId22"/>
    <p:sldId id="290" r:id="rId23"/>
    <p:sldId id="274" r:id="rId24"/>
    <p:sldId id="281" r:id="rId25"/>
    <p:sldId id="284" r:id="rId26"/>
    <p:sldId id="282"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58" autoAdjust="0"/>
  </p:normalViewPr>
  <p:slideViewPr>
    <p:cSldViewPr>
      <p:cViewPr varScale="1">
        <p:scale>
          <a:sx n="105" d="100"/>
          <a:sy n="105" d="100"/>
        </p:scale>
        <p:origin x="-144" y="-78"/>
      </p:cViewPr>
      <p:guideLst>
        <p:guide orient="horz" pos="2160"/>
        <p:guide pos="2880"/>
      </p:guideLst>
    </p:cSldViewPr>
  </p:slideViewPr>
  <p:outlineViewPr>
    <p:cViewPr>
      <p:scale>
        <a:sx n="33" d="100"/>
        <a:sy n="33" d="100"/>
      </p:scale>
      <p:origin x="0" y="3516"/>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image" Target="../media/image37.png"/><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diagrams/_rels/drawing1.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37.png"/><Relationship Id="rId2" Type="http://schemas.openxmlformats.org/officeDocument/2006/relationships/image" Target="../media/image42.png"/><Relationship Id="rId1" Type="http://schemas.openxmlformats.org/officeDocument/2006/relationships/image" Target="../media/image1.jpeg"/><Relationship Id="rId6" Type="http://schemas.openxmlformats.org/officeDocument/2006/relationships/image" Target="../media/image38.png"/><Relationship Id="rId5" Type="http://schemas.openxmlformats.org/officeDocument/2006/relationships/image" Target="../media/image39.png"/><Relationship Id="rId4" Type="http://schemas.openxmlformats.org/officeDocument/2006/relationships/image" Target="../media/image4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E0FC2B-56A6-4817-A3EF-79859577C0B0}" type="doc">
      <dgm:prSet loTypeId="urn:microsoft.com/office/officeart/2005/8/layout/hierarchy2" loCatId="hierarchy" qsTypeId="urn:microsoft.com/office/officeart/2005/8/quickstyle/simple5" qsCatId="simple" csTypeId="urn:microsoft.com/office/officeart/2005/8/colors/accent1_2" csCatId="accent1" phldr="1"/>
      <dgm:spPr/>
      <dgm:t>
        <a:bodyPr/>
        <a:lstStyle/>
        <a:p>
          <a:endParaRPr lang="en-US"/>
        </a:p>
      </dgm:t>
    </dgm:pt>
    <dgm:pt modelId="{C5756F87-2305-4E5F-AAE5-7053FB6707E0}">
      <dgm:prSet phldrT="[Text]"/>
      <dgm:spPr/>
      <dgm:t>
        <a:bodyPr/>
        <a:lstStyle/>
        <a:p>
          <a:r>
            <a:rPr lang="fa-IR" dirty="0" smtClean="0">
              <a:solidFill>
                <a:schemeClr val="tx2"/>
              </a:solidFill>
            </a:rPr>
            <a:t>روابط محاسبه حجم نمونه</a:t>
          </a:r>
          <a:endParaRPr lang="en-US" dirty="0">
            <a:solidFill>
              <a:schemeClr val="tx2"/>
            </a:solidFill>
          </a:endParaRPr>
        </a:p>
      </dgm:t>
    </dgm:pt>
    <dgm:pt modelId="{1434FC98-728C-40A2-85DC-638182933054}" type="parTrans" cxnId="{C22C3F80-D6AA-4096-9313-BA48BAFD99FC}">
      <dgm:prSet/>
      <dgm:spPr/>
      <dgm:t>
        <a:bodyPr/>
        <a:lstStyle/>
        <a:p>
          <a:endParaRPr lang="en-US"/>
        </a:p>
      </dgm:t>
    </dgm:pt>
    <dgm:pt modelId="{63D14EFE-7228-4750-9319-81010F636112}" type="sibTrans" cxnId="{C22C3F80-D6AA-4096-9313-BA48BAFD99FC}">
      <dgm:prSet/>
      <dgm:spPr/>
      <dgm:t>
        <a:bodyPr/>
        <a:lstStyle/>
        <a:p>
          <a:endParaRPr lang="en-US"/>
        </a:p>
      </dgm:t>
    </dgm:pt>
    <dgm:pt modelId="{03C8BF19-2891-4615-B06C-E004173157DD}">
      <dgm:prSet phldrT="[Text]"/>
      <dgm:spPr/>
      <dgm:t>
        <a:bodyPr/>
        <a:lstStyle/>
        <a:p>
          <a:pPr rtl="1"/>
          <a:r>
            <a:rPr lang="fa-IR" dirty="0" smtClean="0">
              <a:solidFill>
                <a:schemeClr val="tx2"/>
              </a:solidFill>
            </a:rPr>
            <a:t>برآورد</a:t>
          </a:r>
          <a:endParaRPr lang="en-US" dirty="0">
            <a:solidFill>
              <a:schemeClr val="tx2"/>
            </a:solidFill>
          </a:endParaRPr>
        </a:p>
      </dgm:t>
    </dgm:pt>
    <dgm:pt modelId="{17D533D3-9060-4BE1-9103-CD91F569266E}" type="parTrans" cxnId="{B55CDEA3-F227-48CA-85AF-FF53F56735FF}">
      <dgm:prSet/>
      <dgm:spPr/>
      <dgm:t>
        <a:bodyPr/>
        <a:lstStyle/>
        <a:p>
          <a:endParaRPr lang="en-US"/>
        </a:p>
      </dgm:t>
    </dgm:pt>
    <dgm:pt modelId="{222AC45A-EB48-44E9-ACBD-DB740A6B4574}" type="sibTrans" cxnId="{B55CDEA3-F227-48CA-85AF-FF53F56735FF}">
      <dgm:prSet/>
      <dgm:spPr/>
      <dgm:t>
        <a:bodyPr/>
        <a:lstStyle/>
        <a:p>
          <a:endParaRPr lang="en-US"/>
        </a:p>
      </dgm:t>
    </dgm:pt>
    <dgm:pt modelId="{F5ACC80F-0D52-4F93-A2AD-5484E00C12CA}">
      <dgm:prSet phldrT="[Text]"/>
      <dgm:spPr/>
      <dgm:t>
        <a:bodyPr/>
        <a:lstStyle/>
        <a:p>
          <a:r>
            <a:rPr lang="fa-IR" dirty="0" smtClean="0">
              <a:solidFill>
                <a:schemeClr val="tx2"/>
              </a:solidFill>
            </a:rPr>
            <a:t>یک نسبت</a:t>
          </a:r>
          <a:endParaRPr lang="en-US" dirty="0">
            <a:solidFill>
              <a:schemeClr val="tx2"/>
            </a:solidFill>
          </a:endParaRPr>
        </a:p>
      </dgm:t>
    </dgm:pt>
    <dgm:pt modelId="{431E1DCE-EF23-4892-BA0C-D893B8415111}" type="parTrans" cxnId="{71E1D58D-819F-49C4-A33A-76CC84608599}">
      <dgm:prSet/>
      <dgm:spPr/>
      <dgm:t>
        <a:bodyPr/>
        <a:lstStyle/>
        <a:p>
          <a:endParaRPr lang="en-US"/>
        </a:p>
      </dgm:t>
    </dgm:pt>
    <dgm:pt modelId="{F24AE057-EF78-4598-B072-D04C9D58FD8B}" type="sibTrans" cxnId="{71E1D58D-819F-49C4-A33A-76CC84608599}">
      <dgm:prSet/>
      <dgm:spPr/>
      <dgm:t>
        <a:bodyPr/>
        <a:lstStyle/>
        <a:p>
          <a:endParaRPr lang="en-US"/>
        </a:p>
      </dgm:t>
    </dgm:pt>
    <dgm:pt modelId="{1C3D4A90-1629-4763-9BE3-C7A8B791CD1C}">
      <dgm:prSet/>
      <dgm:spPr/>
      <dgm:t>
        <a:bodyPr/>
        <a:lstStyle/>
        <a:p>
          <a:pPr rtl="1"/>
          <a:r>
            <a:rPr lang="fa-IR" dirty="0" smtClean="0">
              <a:solidFill>
                <a:schemeClr val="tx2"/>
              </a:solidFill>
            </a:rPr>
            <a:t>مقايسه</a:t>
          </a:r>
          <a:endParaRPr lang="en-US" dirty="0">
            <a:solidFill>
              <a:schemeClr val="tx2"/>
            </a:solidFill>
          </a:endParaRPr>
        </a:p>
      </dgm:t>
    </dgm:pt>
    <dgm:pt modelId="{7FAF07EB-4F19-4A51-A77F-BDE071E2620C}" type="parTrans" cxnId="{E02ECE11-3C9F-4687-B372-9896F41C8EAE}">
      <dgm:prSet/>
      <dgm:spPr/>
      <dgm:t>
        <a:bodyPr/>
        <a:lstStyle/>
        <a:p>
          <a:endParaRPr lang="en-US"/>
        </a:p>
      </dgm:t>
    </dgm:pt>
    <dgm:pt modelId="{3FFA1341-E374-47F1-B9D7-20C93A2D02BC}" type="sibTrans" cxnId="{E02ECE11-3C9F-4687-B372-9896F41C8EAE}">
      <dgm:prSet/>
      <dgm:spPr/>
      <dgm:t>
        <a:bodyPr/>
        <a:lstStyle/>
        <a:p>
          <a:endParaRPr lang="en-US"/>
        </a:p>
      </dgm:t>
    </dgm:pt>
    <dgm:pt modelId="{69B9137E-8143-4CB6-8682-C50B40A93DBA}">
      <dgm:prSet/>
      <dgm:spPr/>
      <dgm:t>
        <a:bodyPr/>
        <a:lstStyle/>
        <a:p>
          <a:r>
            <a:rPr lang="fa-IR" dirty="0" smtClean="0">
              <a:solidFill>
                <a:schemeClr val="tx2"/>
              </a:solidFill>
            </a:rPr>
            <a:t>یک میانگین</a:t>
          </a:r>
          <a:endParaRPr lang="en-US" dirty="0">
            <a:solidFill>
              <a:schemeClr val="tx2"/>
            </a:solidFill>
          </a:endParaRPr>
        </a:p>
      </dgm:t>
    </dgm:pt>
    <dgm:pt modelId="{CC0DF1B3-F225-4131-934A-1F486AE92F92}" type="parTrans" cxnId="{89AA34EC-A653-46CF-9A0D-D61A151AFB70}">
      <dgm:prSet/>
      <dgm:spPr/>
      <dgm:t>
        <a:bodyPr/>
        <a:lstStyle/>
        <a:p>
          <a:endParaRPr lang="en-US"/>
        </a:p>
      </dgm:t>
    </dgm:pt>
    <dgm:pt modelId="{E9B64F9F-2059-4F0B-A334-1631EB4BB754}" type="sibTrans" cxnId="{89AA34EC-A653-46CF-9A0D-D61A151AFB70}">
      <dgm:prSet/>
      <dgm:spPr/>
      <dgm:t>
        <a:bodyPr/>
        <a:lstStyle/>
        <a:p>
          <a:endParaRPr lang="en-US"/>
        </a:p>
      </dgm:t>
    </dgm:pt>
    <dgm:pt modelId="{01946B05-0AE5-4A18-880E-6D56FA788037}">
      <dgm:prSet/>
      <dgm:spPr/>
      <dgm:t>
        <a:bodyPr/>
        <a:lstStyle/>
        <a:p>
          <a:r>
            <a:rPr lang="fa-IR" dirty="0" smtClean="0">
              <a:solidFill>
                <a:schemeClr val="tx2"/>
              </a:solidFill>
            </a:rPr>
            <a:t>میانگین</a:t>
          </a:r>
          <a:endParaRPr lang="en-US" dirty="0">
            <a:solidFill>
              <a:schemeClr val="tx2"/>
            </a:solidFill>
          </a:endParaRPr>
        </a:p>
      </dgm:t>
    </dgm:pt>
    <dgm:pt modelId="{77B25F74-A1A9-42AA-87E0-4BFA91DE55FF}" type="parTrans" cxnId="{85BDA62C-4460-49B2-AF81-661D4821C7AE}">
      <dgm:prSet/>
      <dgm:spPr/>
      <dgm:t>
        <a:bodyPr/>
        <a:lstStyle/>
        <a:p>
          <a:endParaRPr lang="en-US"/>
        </a:p>
      </dgm:t>
    </dgm:pt>
    <dgm:pt modelId="{91E5C50C-D6BC-4EE5-98F1-700B7CF92C2B}" type="sibTrans" cxnId="{85BDA62C-4460-49B2-AF81-661D4821C7AE}">
      <dgm:prSet/>
      <dgm:spPr/>
      <dgm:t>
        <a:bodyPr/>
        <a:lstStyle/>
        <a:p>
          <a:endParaRPr lang="en-US"/>
        </a:p>
      </dgm:t>
    </dgm:pt>
    <dgm:pt modelId="{E32E2822-66D1-44CE-BFAA-028600D5FEF6}">
      <dgm:prSet/>
      <dgm:spPr/>
      <dgm:t>
        <a:bodyPr/>
        <a:lstStyle/>
        <a:p>
          <a:r>
            <a:rPr lang="fa-IR" dirty="0" smtClean="0">
              <a:solidFill>
                <a:schemeClr val="tx2"/>
              </a:solidFill>
            </a:rPr>
            <a:t>نسبت</a:t>
          </a:r>
          <a:endParaRPr lang="en-US" dirty="0">
            <a:solidFill>
              <a:schemeClr val="tx2"/>
            </a:solidFill>
          </a:endParaRPr>
        </a:p>
      </dgm:t>
    </dgm:pt>
    <dgm:pt modelId="{57A91034-98BE-4E29-B00D-25458D240F9D}" type="parTrans" cxnId="{8F075DB5-F116-44CA-97AB-360D1D6FC0CF}">
      <dgm:prSet/>
      <dgm:spPr/>
      <dgm:t>
        <a:bodyPr/>
        <a:lstStyle/>
        <a:p>
          <a:endParaRPr lang="en-US"/>
        </a:p>
      </dgm:t>
    </dgm:pt>
    <dgm:pt modelId="{DF891EC0-4938-4046-9AEE-3A4E3620FF35}" type="sibTrans" cxnId="{8F075DB5-F116-44CA-97AB-360D1D6FC0CF}">
      <dgm:prSet/>
      <dgm:spPr/>
      <dgm:t>
        <a:bodyPr/>
        <a:lstStyle/>
        <a:p>
          <a:endParaRPr lang="en-US"/>
        </a:p>
      </dgm:t>
    </dgm:pt>
    <dgm:pt modelId="{B0675F13-2249-425C-97A9-334DFA5ED89F}">
      <dgm:prSet/>
      <dgm:spPr/>
      <dgm:t>
        <a:bodyPr/>
        <a:lstStyle/>
        <a:p>
          <a:r>
            <a:rPr lang="fa-IR" dirty="0" smtClean="0">
              <a:solidFill>
                <a:schemeClr val="tx2"/>
              </a:solidFill>
            </a:rPr>
            <a:t>با مقدار ثابت</a:t>
          </a:r>
          <a:endParaRPr lang="en-US" dirty="0">
            <a:solidFill>
              <a:schemeClr val="tx2"/>
            </a:solidFill>
          </a:endParaRPr>
        </a:p>
      </dgm:t>
    </dgm:pt>
    <dgm:pt modelId="{6FC4360D-A821-495F-8F13-C72C71A5ED0F}" type="parTrans" cxnId="{0308EEE6-F2C5-493F-A2A9-6CA2422D3A69}">
      <dgm:prSet/>
      <dgm:spPr/>
      <dgm:t>
        <a:bodyPr/>
        <a:lstStyle/>
        <a:p>
          <a:endParaRPr lang="en-US"/>
        </a:p>
      </dgm:t>
    </dgm:pt>
    <dgm:pt modelId="{9F69FBD7-A1AF-49A2-9A16-FD99D5256988}" type="sibTrans" cxnId="{0308EEE6-F2C5-493F-A2A9-6CA2422D3A69}">
      <dgm:prSet/>
      <dgm:spPr/>
      <dgm:t>
        <a:bodyPr/>
        <a:lstStyle/>
        <a:p>
          <a:endParaRPr lang="en-US"/>
        </a:p>
      </dgm:t>
    </dgm:pt>
    <dgm:pt modelId="{431C0649-7FAB-404F-8832-9C5B9AF708A8}">
      <dgm:prSet/>
      <dgm:spPr/>
      <dgm:t>
        <a:bodyPr/>
        <a:lstStyle/>
        <a:p>
          <a:r>
            <a:rPr lang="fa-IR" dirty="0" smtClean="0">
              <a:solidFill>
                <a:schemeClr val="tx2"/>
              </a:solidFill>
            </a:rPr>
            <a:t>دو یا چند گروه</a:t>
          </a:r>
          <a:endParaRPr lang="en-US" dirty="0">
            <a:solidFill>
              <a:schemeClr val="tx2"/>
            </a:solidFill>
          </a:endParaRPr>
        </a:p>
      </dgm:t>
    </dgm:pt>
    <dgm:pt modelId="{EEB77DED-3ECC-4DD4-9A8B-BFB93F84BEDF}" type="parTrans" cxnId="{CFD718E3-60AE-4A84-B9BE-47FDC4868818}">
      <dgm:prSet/>
      <dgm:spPr/>
      <dgm:t>
        <a:bodyPr/>
        <a:lstStyle/>
        <a:p>
          <a:endParaRPr lang="en-US"/>
        </a:p>
      </dgm:t>
    </dgm:pt>
    <dgm:pt modelId="{97356B3E-036A-4632-8F72-1C765ED75B2E}" type="sibTrans" cxnId="{CFD718E3-60AE-4A84-B9BE-47FDC4868818}">
      <dgm:prSet/>
      <dgm:spPr/>
      <dgm:t>
        <a:bodyPr/>
        <a:lstStyle/>
        <a:p>
          <a:endParaRPr lang="en-US"/>
        </a:p>
      </dgm:t>
    </dgm:pt>
    <dgm:pt modelId="{C4F86965-2D01-42FF-B4F6-98BD45959865}">
      <dgm:prSet/>
      <dgm:spPr/>
      <dgm:t>
        <a:bodyPr/>
        <a:lstStyle/>
        <a:p>
          <a:r>
            <a:rPr lang="fa-IR" dirty="0" smtClean="0">
              <a:solidFill>
                <a:schemeClr val="tx2"/>
              </a:solidFill>
            </a:rPr>
            <a:t>با مقدار ثابت</a:t>
          </a:r>
          <a:endParaRPr lang="en-US" dirty="0">
            <a:solidFill>
              <a:schemeClr val="tx2"/>
            </a:solidFill>
          </a:endParaRPr>
        </a:p>
      </dgm:t>
    </dgm:pt>
    <dgm:pt modelId="{2895553A-C089-4680-AF5D-96E57840969A}" type="parTrans" cxnId="{F57705AF-8550-4E5F-BAD7-4DE0A8B89589}">
      <dgm:prSet/>
      <dgm:spPr/>
      <dgm:t>
        <a:bodyPr/>
        <a:lstStyle/>
        <a:p>
          <a:endParaRPr lang="en-US"/>
        </a:p>
      </dgm:t>
    </dgm:pt>
    <dgm:pt modelId="{B263E219-FFC4-4C1E-9012-69FC379BFCD9}" type="sibTrans" cxnId="{F57705AF-8550-4E5F-BAD7-4DE0A8B89589}">
      <dgm:prSet/>
      <dgm:spPr/>
      <dgm:t>
        <a:bodyPr/>
        <a:lstStyle/>
        <a:p>
          <a:endParaRPr lang="en-US"/>
        </a:p>
      </dgm:t>
    </dgm:pt>
    <dgm:pt modelId="{60C8C65B-A215-4885-8071-12BDA9AF27D1}">
      <dgm:prSet/>
      <dgm:spPr/>
      <dgm:t>
        <a:bodyPr/>
        <a:lstStyle/>
        <a:p>
          <a:r>
            <a:rPr lang="fa-IR" dirty="0" smtClean="0">
              <a:solidFill>
                <a:schemeClr val="tx2"/>
              </a:solidFill>
            </a:rPr>
            <a:t>دو یا چند گروه</a:t>
          </a:r>
          <a:endParaRPr lang="en-US" dirty="0">
            <a:solidFill>
              <a:schemeClr val="tx2"/>
            </a:solidFill>
          </a:endParaRPr>
        </a:p>
      </dgm:t>
    </dgm:pt>
    <dgm:pt modelId="{591E75D8-FB00-44A1-B132-F2DD17787976}" type="parTrans" cxnId="{ECD93034-FBEF-4520-B847-BEEE60B5C346}">
      <dgm:prSet/>
      <dgm:spPr/>
      <dgm:t>
        <a:bodyPr/>
        <a:lstStyle/>
        <a:p>
          <a:endParaRPr lang="en-US"/>
        </a:p>
      </dgm:t>
    </dgm:pt>
    <dgm:pt modelId="{6C3EA4CD-D50E-4C0A-9E06-36D835D1ABB4}" type="sibTrans" cxnId="{ECD93034-FBEF-4520-B847-BEEE60B5C346}">
      <dgm:prSet/>
      <dgm:spPr/>
      <dgm:t>
        <a:bodyPr/>
        <a:lstStyle/>
        <a:p>
          <a:endParaRPr lang="en-US"/>
        </a:p>
      </dgm:t>
    </dgm:pt>
    <dgm:pt modelId="{97BF3257-D607-48EB-BBF3-DCEA263976F7}">
      <dgm:prSet/>
      <dgm:spPr>
        <a:blipFill rotWithShape="0">
          <a:blip xmlns:r="http://schemas.openxmlformats.org/officeDocument/2006/relationships" r:embed="rId1"/>
          <a:stretch>
            <a:fillRect/>
          </a:stretch>
        </a:blipFill>
      </dgm:spPr>
      <dgm:t>
        <a:bodyPr/>
        <a:lstStyle/>
        <a:p>
          <a:endParaRPr lang="en-US" dirty="0"/>
        </a:p>
      </dgm:t>
    </dgm:pt>
    <dgm:pt modelId="{0F7A6CE1-C90E-45B6-83C3-20E233BB8645}" type="parTrans" cxnId="{C91C8756-FE27-4396-9570-7E9DBFF1A686}">
      <dgm:prSet/>
      <dgm:spPr/>
      <dgm:t>
        <a:bodyPr/>
        <a:lstStyle/>
        <a:p>
          <a:endParaRPr lang="en-US"/>
        </a:p>
      </dgm:t>
    </dgm:pt>
    <dgm:pt modelId="{AD1F6239-D515-44F1-90FE-05E3C2CDC465}" type="sibTrans" cxnId="{C91C8756-FE27-4396-9570-7E9DBFF1A686}">
      <dgm:prSet/>
      <dgm:spPr/>
      <dgm:t>
        <a:bodyPr/>
        <a:lstStyle/>
        <a:p>
          <a:endParaRPr lang="en-US"/>
        </a:p>
      </dgm:t>
    </dgm:pt>
    <dgm:pt modelId="{A37EE539-B3E6-49CF-995D-03AE384722EB}">
      <dgm:prSet/>
      <dgm:spPr>
        <a:blipFill rotWithShape="0">
          <a:blip xmlns:r="http://schemas.openxmlformats.org/officeDocument/2006/relationships" r:embed="rId2"/>
          <a:stretch>
            <a:fillRect/>
          </a:stretch>
        </a:blipFill>
      </dgm:spPr>
      <dgm:t>
        <a:bodyPr/>
        <a:lstStyle/>
        <a:p>
          <a:endParaRPr lang="en-US" dirty="0"/>
        </a:p>
      </dgm:t>
    </dgm:pt>
    <dgm:pt modelId="{2DB84D2F-3A73-4DA2-AAF4-81DE17B0ED92}" type="parTrans" cxnId="{EDC798A3-6242-4C93-80F0-2BED62F2323B}">
      <dgm:prSet/>
      <dgm:spPr/>
      <dgm:t>
        <a:bodyPr/>
        <a:lstStyle/>
        <a:p>
          <a:endParaRPr lang="en-US"/>
        </a:p>
      </dgm:t>
    </dgm:pt>
    <dgm:pt modelId="{FD09C135-EE8C-435A-BC14-CE7E73BAB3C3}" type="sibTrans" cxnId="{EDC798A3-6242-4C93-80F0-2BED62F2323B}">
      <dgm:prSet/>
      <dgm:spPr/>
      <dgm:t>
        <a:bodyPr/>
        <a:lstStyle/>
        <a:p>
          <a:endParaRPr lang="en-US"/>
        </a:p>
      </dgm:t>
    </dgm:pt>
    <dgm:pt modelId="{5F61440A-2C00-47E0-B77F-73547B8188AF}">
      <dgm:prSet/>
      <dgm:spPr>
        <a:blipFill rotWithShape="0">
          <a:blip xmlns:r="http://schemas.openxmlformats.org/officeDocument/2006/relationships" r:embed="rId3"/>
          <a:stretch>
            <a:fillRect/>
          </a:stretch>
        </a:blipFill>
      </dgm:spPr>
      <dgm:t>
        <a:bodyPr/>
        <a:lstStyle/>
        <a:p>
          <a:endParaRPr lang="en-US" dirty="0"/>
        </a:p>
      </dgm:t>
    </dgm:pt>
    <dgm:pt modelId="{BAE4E325-8D64-41B9-9EAD-5F0000087AAE}" type="parTrans" cxnId="{283D795F-1FCD-4C08-B8B5-43E07289682F}">
      <dgm:prSet/>
      <dgm:spPr/>
      <dgm:t>
        <a:bodyPr/>
        <a:lstStyle/>
        <a:p>
          <a:endParaRPr lang="en-US"/>
        </a:p>
      </dgm:t>
    </dgm:pt>
    <dgm:pt modelId="{4D9DA3E4-DF69-4884-A6A2-B7963174CC6F}" type="sibTrans" cxnId="{283D795F-1FCD-4C08-B8B5-43E07289682F}">
      <dgm:prSet/>
      <dgm:spPr/>
      <dgm:t>
        <a:bodyPr/>
        <a:lstStyle/>
        <a:p>
          <a:endParaRPr lang="en-US"/>
        </a:p>
      </dgm:t>
    </dgm:pt>
    <dgm:pt modelId="{8913C030-7F0B-4A30-B172-0969ACDEDF6F}">
      <dgm:prSet/>
      <dgm:spPr>
        <a:blipFill rotWithShape="0">
          <a:blip xmlns:r="http://schemas.openxmlformats.org/officeDocument/2006/relationships" r:embed="rId4"/>
          <a:stretch>
            <a:fillRect/>
          </a:stretch>
        </a:blipFill>
      </dgm:spPr>
      <dgm:t>
        <a:bodyPr/>
        <a:lstStyle/>
        <a:p>
          <a:endParaRPr lang="en-US" dirty="0"/>
        </a:p>
      </dgm:t>
    </dgm:pt>
    <dgm:pt modelId="{3F0AF601-C428-4F30-9058-E83B2C7760AD}" type="parTrans" cxnId="{BB98C64F-C3CA-4F72-BBBD-26F761841B4E}">
      <dgm:prSet/>
      <dgm:spPr/>
      <dgm:t>
        <a:bodyPr/>
        <a:lstStyle/>
        <a:p>
          <a:endParaRPr lang="en-US"/>
        </a:p>
      </dgm:t>
    </dgm:pt>
    <dgm:pt modelId="{FA3B1682-045D-4034-8739-E075229AB568}" type="sibTrans" cxnId="{BB98C64F-C3CA-4F72-BBBD-26F761841B4E}">
      <dgm:prSet/>
      <dgm:spPr/>
      <dgm:t>
        <a:bodyPr/>
        <a:lstStyle/>
        <a:p>
          <a:endParaRPr lang="en-US"/>
        </a:p>
      </dgm:t>
    </dgm:pt>
    <dgm:pt modelId="{02A16624-B6DC-4EE0-981D-35C96ADCA7B0}">
      <dgm:prSet/>
      <dgm:spPr>
        <a:blipFill rotWithShape="0">
          <a:blip xmlns:r="http://schemas.openxmlformats.org/officeDocument/2006/relationships" r:embed="rId5"/>
          <a:stretch>
            <a:fillRect/>
          </a:stretch>
        </a:blipFill>
      </dgm:spPr>
      <dgm:t>
        <a:bodyPr/>
        <a:lstStyle/>
        <a:p>
          <a:endParaRPr lang="en-US" dirty="0"/>
        </a:p>
      </dgm:t>
    </dgm:pt>
    <dgm:pt modelId="{D50BD14F-DF31-42F0-B9CE-AF24FD2505D9}" type="parTrans" cxnId="{A229CF5A-309A-40DE-8322-EBB5E7B35AE5}">
      <dgm:prSet/>
      <dgm:spPr/>
      <dgm:t>
        <a:bodyPr/>
        <a:lstStyle/>
        <a:p>
          <a:endParaRPr lang="en-US"/>
        </a:p>
      </dgm:t>
    </dgm:pt>
    <dgm:pt modelId="{434F487D-38CD-4EB6-99B5-A8869202C1FE}" type="sibTrans" cxnId="{A229CF5A-309A-40DE-8322-EBB5E7B35AE5}">
      <dgm:prSet/>
      <dgm:spPr/>
      <dgm:t>
        <a:bodyPr/>
        <a:lstStyle/>
        <a:p>
          <a:endParaRPr lang="en-US"/>
        </a:p>
      </dgm:t>
    </dgm:pt>
    <dgm:pt modelId="{3D029A96-AAE1-4224-9253-BEB02F19E4C7}">
      <dgm:prSet/>
      <dgm:spPr>
        <a:blipFill rotWithShape="0">
          <a:blip xmlns:r="http://schemas.openxmlformats.org/officeDocument/2006/relationships" r:embed="rId6"/>
          <a:stretch>
            <a:fillRect/>
          </a:stretch>
        </a:blipFill>
      </dgm:spPr>
      <dgm:t>
        <a:bodyPr/>
        <a:lstStyle/>
        <a:p>
          <a:endParaRPr lang="en-US" dirty="0"/>
        </a:p>
      </dgm:t>
    </dgm:pt>
    <dgm:pt modelId="{1B95A925-FBDB-476B-822A-E015D4D06ACD}" type="parTrans" cxnId="{51718CD3-92C6-41ED-8AC1-B3F38F180BDC}">
      <dgm:prSet/>
      <dgm:spPr/>
      <dgm:t>
        <a:bodyPr/>
        <a:lstStyle/>
        <a:p>
          <a:endParaRPr lang="en-US"/>
        </a:p>
      </dgm:t>
    </dgm:pt>
    <dgm:pt modelId="{20B23E9B-F2D7-4A8A-B3A2-80F8519699BC}" type="sibTrans" cxnId="{51718CD3-92C6-41ED-8AC1-B3F38F180BDC}">
      <dgm:prSet/>
      <dgm:spPr/>
      <dgm:t>
        <a:bodyPr/>
        <a:lstStyle/>
        <a:p>
          <a:endParaRPr lang="en-US"/>
        </a:p>
      </dgm:t>
    </dgm:pt>
    <dgm:pt modelId="{1F007874-3EDA-454F-9559-D562BAD7BF5E}" type="pres">
      <dgm:prSet presAssocID="{D5E0FC2B-56A6-4817-A3EF-79859577C0B0}" presName="diagram" presStyleCnt="0">
        <dgm:presLayoutVars>
          <dgm:chPref val="1"/>
          <dgm:dir/>
          <dgm:animOne val="branch"/>
          <dgm:animLvl val="lvl"/>
          <dgm:resizeHandles val="exact"/>
        </dgm:presLayoutVars>
      </dgm:prSet>
      <dgm:spPr/>
      <dgm:t>
        <a:bodyPr/>
        <a:lstStyle/>
        <a:p>
          <a:endParaRPr lang="en-US"/>
        </a:p>
      </dgm:t>
    </dgm:pt>
    <dgm:pt modelId="{D3E299A6-467E-40F3-BC2E-920A2796AA5F}" type="pres">
      <dgm:prSet presAssocID="{C5756F87-2305-4E5F-AAE5-7053FB6707E0}" presName="root1" presStyleCnt="0"/>
      <dgm:spPr/>
    </dgm:pt>
    <dgm:pt modelId="{233D97B4-B484-4DB5-905D-093B6A344349}" type="pres">
      <dgm:prSet presAssocID="{C5756F87-2305-4E5F-AAE5-7053FB6707E0}" presName="LevelOneTextNode" presStyleLbl="node0" presStyleIdx="0" presStyleCnt="1" custScaleX="61928" custScaleY="162908" custLinFactNeighborX="18471" custLinFactNeighborY="5302">
        <dgm:presLayoutVars>
          <dgm:chPref val="3"/>
        </dgm:presLayoutVars>
      </dgm:prSet>
      <dgm:spPr/>
      <dgm:t>
        <a:bodyPr/>
        <a:lstStyle/>
        <a:p>
          <a:endParaRPr lang="en-US"/>
        </a:p>
      </dgm:t>
    </dgm:pt>
    <dgm:pt modelId="{E6FFBF99-D486-4D68-AEC9-B14488F12FB5}" type="pres">
      <dgm:prSet presAssocID="{C5756F87-2305-4E5F-AAE5-7053FB6707E0}" presName="level2hierChild" presStyleCnt="0"/>
      <dgm:spPr/>
    </dgm:pt>
    <dgm:pt modelId="{2543EDF3-6654-411A-B175-95BED83C0C90}" type="pres">
      <dgm:prSet presAssocID="{7FAF07EB-4F19-4A51-A77F-BDE071E2620C}" presName="conn2-1" presStyleLbl="parChTrans1D2" presStyleIdx="0" presStyleCnt="2"/>
      <dgm:spPr/>
      <dgm:t>
        <a:bodyPr/>
        <a:lstStyle/>
        <a:p>
          <a:endParaRPr lang="en-US"/>
        </a:p>
      </dgm:t>
    </dgm:pt>
    <dgm:pt modelId="{161772C9-8F52-496C-B48E-0E9D33C4ED28}" type="pres">
      <dgm:prSet presAssocID="{7FAF07EB-4F19-4A51-A77F-BDE071E2620C}" presName="connTx" presStyleLbl="parChTrans1D2" presStyleIdx="0" presStyleCnt="2"/>
      <dgm:spPr/>
      <dgm:t>
        <a:bodyPr/>
        <a:lstStyle/>
        <a:p>
          <a:endParaRPr lang="en-US"/>
        </a:p>
      </dgm:t>
    </dgm:pt>
    <dgm:pt modelId="{649AC4EE-A22B-4CE9-993B-A8049A21B3A6}" type="pres">
      <dgm:prSet presAssocID="{1C3D4A90-1629-4763-9BE3-C7A8B791CD1C}" presName="root2" presStyleCnt="0"/>
      <dgm:spPr/>
    </dgm:pt>
    <dgm:pt modelId="{8D46B5F6-52CD-4560-8F67-E771D4180040}" type="pres">
      <dgm:prSet presAssocID="{1C3D4A90-1629-4763-9BE3-C7A8B791CD1C}" presName="LevelTwoTextNode" presStyleLbl="node2" presStyleIdx="0" presStyleCnt="2" custScaleX="59831" custLinFactNeighborX="14467" custLinFactNeighborY="-58827">
        <dgm:presLayoutVars>
          <dgm:chPref val="3"/>
        </dgm:presLayoutVars>
      </dgm:prSet>
      <dgm:spPr/>
      <dgm:t>
        <a:bodyPr/>
        <a:lstStyle/>
        <a:p>
          <a:endParaRPr lang="en-US"/>
        </a:p>
      </dgm:t>
    </dgm:pt>
    <dgm:pt modelId="{752C971D-7F7E-481D-B660-740CD604632F}" type="pres">
      <dgm:prSet presAssocID="{1C3D4A90-1629-4763-9BE3-C7A8B791CD1C}" presName="level3hierChild" presStyleCnt="0"/>
      <dgm:spPr/>
    </dgm:pt>
    <dgm:pt modelId="{0042778C-0B5D-48B4-9DAA-336FC27C4A13}" type="pres">
      <dgm:prSet presAssocID="{57A91034-98BE-4E29-B00D-25458D240F9D}" presName="conn2-1" presStyleLbl="parChTrans1D3" presStyleIdx="0" presStyleCnt="4"/>
      <dgm:spPr/>
      <dgm:t>
        <a:bodyPr/>
        <a:lstStyle/>
        <a:p>
          <a:endParaRPr lang="en-US"/>
        </a:p>
      </dgm:t>
    </dgm:pt>
    <dgm:pt modelId="{41B3042F-14B2-4796-85D0-CD93D46C6DBA}" type="pres">
      <dgm:prSet presAssocID="{57A91034-98BE-4E29-B00D-25458D240F9D}" presName="connTx" presStyleLbl="parChTrans1D3" presStyleIdx="0" presStyleCnt="4"/>
      <dgm:spPr/>
      <dgm:t>
        <a:bodyPr/>
        <a:lstStyle/>
        <a:p>
          <a:endParaRPr lang="en-US"/>
        </a:p>
      </dgm:t>
    </dgm:pt>
    <dgm:pt modelId="{C9D5E290-87FF-4A24-B51D-93C15F3FFCFD}" type="pres">
      <dgm:prSet presAssocID="{E32E2822-66D1-44CE-BFAA-028600D5FEF6}" presName="root2" presStyleCnt="0"/>
      <dgm:spPr/>
    </dgm:pt>
    <dgm:pt modelId="{3C690890-6576-40B6-A501-9A639BE36404}" type="pres">
      <dgm:prSet presAssocID="{E32E2822-66D1-44CE-BFAA-028600D5FEF6}" presName="LevelTwoTextNode" presStyleLbl="node3" presStyleIdx="0" presStyleCnt="4" custScaleX="41274" custLinFactNeighborX="3234" custLinFactNeighborY="-55740">
        <dgm:presLayoutVars>
          <dgm:chPref val="3"/>
        </dgm:presLayoutVars>
      </dgm:prSet>
      <dgm:spPr/>
      <dgm:t>
        <a:bodyPr/>
        <a:lstStyle/>
        <a:p>
          <a:endParaRPr lang="en-US"/>
        </a:p>
      </dgm:t>
    </dgm:pt>
    <dgm:pt modelId="{ED10B36D-43B7-482D-BEBF-F79A86F04605}" type="pres">
      <dgm:prSet presAssocID="{E32E2822-66D1-44CE-BFAA-028600D5FEF6}" presName="level3hierChild" presStyleCnt="0"/>
      <dgm:spPr/>
    </dgm:pt>
    <dgm:pt modelId="{F53BCC54-26D5-4CAF-AE25-2E08D46B10AA}" type="pres">
      <dgm:prSet presAssocID="{591E75D8-FB00-44A1-B132-F2DD17787976}" presName="conn2-1" presStyleLbl="parChTrans1D4" presStyleIdx="0" presStyleCnt="10"/>
      <dgm:spPr/>
      <dgm:t>
        <a:bodyPr/>
        <a:lstStyle/>
        <a:p>
          <a:endParaRPr lang="en-US"/>
        </a:p>
      </dgm:t>
    </dgm:pt>
    <dgm:pt modelId="{6462181C-54EA-4DCE-AAC4-205783EBE958}" type="pres">
      <dgm:prSet presAssocID="{591E75D8-FB00-44A1-B132-F2DD17787976}" presName="connTx" presStyleLbl="parChTrans1D4" presStyleIdx="0" presStyleCnt="10"/>
      <dgm:spPr/>
      <dgm:t>
        <a:bodyPr/>
        <a:lstStyle/>
        <a:p>
          <a:endParaRPr lang="en-US"/>
        </a:p>
      </dgm:t>
    </dgm:pt>
    <dgm:pt modelId="{55F975F8-E0F5-4814-8BF0-69E610B2B5BE}" type="pres">
      <dgm:prSet presAssocID="{60C8C65B-A215-4885-8071-12BDA9AF27D1}" presName="root2" presStyleCnt="0"/>
      <dgm:spPr/>
    </dgm:pt>
    <dgm:pt modelId="{94506DF2-2DF0-48F3-B943-AAD64C292217}" type="pres">
      <dgm:prSet presAssocID="{60C8C65B-A215-4885-8071-12BDA9AF27D1}" presName="LevelTwoTextNode" presStyleLbl="node4" presStyleIdx="0" presStyleCnt="10" custLinFactY="-5311" custLinFactNeighborX="-1850" custLinFactNeighborY="-100000">
        <dgm:presLayoutVars>
          <dgm:chPref val="3"/>
        </dgm:presLayoutVars>
      </dgm:prSet>
      <dgm:spPr/>
      <dgm:t>
        <a:bodyPr/>
        <a:lstStyle/>
        <a:p>
          <a:endParaRPr lang="en-US"/>
        </a:p>
      </dgm:t>
    </dgm:pt>
    <dgm:pt modelId="{E8C89113-BB78-4999-A790-E7B084EF0241}" type="pres">
      <dgm:prSet presAssocID="{60C8C65B-A215-4885-8071-12BDA9AF27D1}" presName="level3hierChild" presStyleCnt="0"/>
      <dgm:spPr/>
    </dgm:pt>
    <dgm:pt modelId="{0CB6EBBC-1E5E-42D2-AB96-BFA1A3532E20}" type="pres">
      <dgm:prSet presAssocID="{1B95A925-FBDB-476B-822A-E015D4D06ACD}" presName="conn2-1" presStyleLbl="parChTrans1D4" presStyleIdx="1" presStyleCnt="10"/>
      <dgm:spPr/>
      <dgm:t>
        <a:bodyPr/>
        <a:lstStyle/>
        <a:p>
          <a:endParaRPr lang="en-US"/>
        </a:p>
      </dgm:t>
    </dgm:pt>
    <dgm:pt modelId="{F525D87B-0905-4EB7-A29D-77E377B171E3}" type="pres">
      <dgm:prSet presAssocID="{1B95A925-FBDB-476B-822A-E015D4D06ACD}" presName="connTx" presStyleLbl="parChTrans1D4" presStyleIdx="1" presStyleCnt="10"/>
      <dgm:spPr/>
      <dgm:t>
        <a:bodyPr/>
        <a:lstStyle/>
        <a:p>
          <a:endParaRPr lang="en-US"/>
        </a:p>
      </dgm:t>
    </dgm:pt>
    <dgm:pt modelId="{6B533B14-5904-4B40-9CD1-53390E97C87A}" type="pres">
      <dgm:prSet presAssocID="{3D029A96-AAE1-4224-9253-BEB02F19E4C7}" presName="root2" presStyleCnt="0"/>
      <dgm:spPr/>
    </dgm:pt>
    <dgm:pt modelId="{CEDB127D-0A84-4AA8-AA10-EC0DA1A8B4C5}" type="pres">
      <dgm:prSet presAssocID="{3D029A96-AAE1-4224-9253-BEB02F19E4C7}" presName="LevelTwoTextNode" presStyleLbl="node4" presStyleIdx="1" presStyleCnt="10" custFlipVert="1" custScaleX="169923" custScaleY="189757" custLinFactY="-5311" custLinFactNeighborX="6688" custLinFactNeighborY="-100000">
        <dgm:presLayoutVars>
          <dgm:chPref val="3"/>
        </dgm:presLayoutVars>
      </dgm:prSet>
      <dgm:spPr/>
      <dgm:t>
        <a:bodyPr/>
        <a:lstStyle/>
        <a:p>
          <a:endParaRPr lang="en-US"/>
        </a:p>
      </dgm:t>
    </dgm:pt>
    <dgm:pt modelId="{A4838AFF-1126-4418-A912-4281E5EFFD25}" type="pres">
      <dgm:prSet presAssocID="{3D029A96-AAE1-4224-9253-BEB02F19E4C7}" presName="level3hierChild" presStyleCnt="0"/>
      <dgm:spPr/>
    </dgm:pt>
    <dgm:pt modelId="{D11209F6-245A-4610-8759-E85C1D99C787}" type="pres">
      <dgm:prSet presAssocID="{2895553A-C089-4680-AF5D-96E57840969A}" presName="conn2-1" presStyleLbl="parChTrans1D4" presStyleIdx="2" presStyleCnt="10"/>
      <dgm:spPr/>
      <dgm:t>
        <a:bodyPr/>
        <a:lstStyle/>
        <a:p>
          <a:endParaRPr lang="en-US"/>
        </a:p>
      </dgm:t>
    </dgm:pt>
    <dgm:pt modelId="{A7E25BB0-3608-4877-82BD-0328B18911AE}" type="pres">
      <dgm:prSet presAssocID="{2895553A-C089-4680-AF5D-96E57840969A}" presName="connTx" presStyleLbl="parChTrans1D4" presStyleIdx="2" presStyleCnt="10"/>
      <dgm:spPr/>
      <dgm:t>
        <a:bodyPr/>
        <a:lstStyle/>
        <a:p>
          <a:endParaRPr lang="en-US"/>
        </a:p>
      </dgm:t>
    </dgm:pt>
    <dgm:pt modelId="{105A5453-0505-47E0-A1D4-76DE54C015A7}" type="pres">
      <dgm:prSet presAssocID="{C4F86965-2D01-42FF-B4F6-98BD45959865}" presName="root2" presStyleCnt="0"/>
      <dgm:spPr/>
    </dgm:pt>
    <dgm:pt modelId="{7F82251F-2109-4639-BD44-86AD3B85D40D}" type="pres">
      <dgm:prSet presAssocID="{C4F86965-2D01-42FF-B4F6-98BD45959865}" presName="LevelTwoTextNode" presStyleLbl="node4" presStyleIdx="2" presStyleCnt="10" custLinFactNeighborX="1232" custLinFactNeighborY="-66609">
        <dgm:presLayoutVars>
          <dgm:chPref val="3"/>
        </dgm:presLayoutVars>
      </dgm:prSet>
      <dgm:spPr/>
      <dgm:t>
        <a:bodyPr/>
        <a:lstStyle/>
        <a:p>
          <a:endParaRPr lang="en-US"/>
        </a:p>
      </dgm:t>
    </dgm:pt>
    <dgm:pt modelId="{7FBF39E3-4515-4B64-A364-64736CD8B1FA}" type="pres">
      <dgm:prSet presAssocID="{C4F86965-2D01-42FF-B4F6-98BD45959865}" presName="level3hierChild" presStyleCnt="0"/>
      <dgm:spPr/>
    </dgm:pt>
    <dgm:pt modelId="{A446D7EC-19B0-41E3-BEE3-FFB453B6C907}" type="pres">
      <dgm:prSet presAssocID="{D50BD14F-DF31-42F0-B9CE-AF24FD2505D9}" presName="conn2-1" presStyleLbl="parChTrans1D4" presStyleIdx="3" presStyleCnt="10"/>
      <dgm:spPr/>
      <dgm:t>
        <a:bodyPr/>
        <a:lstStyle/>
        <a:p>
          <a:endParaRPr lang="en-US"/>
        </a:p>
      </dgm:t>
    </dgm:pt>
    <dgm:pt modelId="{C5035201-ECA2-4FE0-A8DB-808662B51FB7}" type="pres">
      <dgm:prSet presAssocID="{D50BD14F-DF31-42F0-B9CE-AF24FD2505D9}" presName="connTx" presStyleLbl="parChTrans1D4" presStyleIdx="3" presStyleCnt="10"/>
      <dgm:spPr/>
      <dgm:t>
        <a:bodyPr/>
        <a:lstStyle/>
        <a:p>
          <a:endParaRPr lang="en-US"/>
        </a:p>
      </dgm:t>
    </dgm:pt>
    <dgm:pt modelId="{8FC9D66A-FBEA-4BF9-A6ED-82B77B09117D}" type="pres">
      <dgm:prSet presAssocID="{02A16624-B6DC-4EE0-981D-35C96ADCA7B0}" presName="root2" presStyleCnt="0"/>
      <dgm:spPr/>
    </dgm:pt>
    <dgm:pt modelId="{82CBB5AC-0CBA-46E8-8AAD-A7CED8BE4CB7}" type="pres">
      <dgm:prSet presAssocID="{02A16624-B6DC-4EE0-981D-35C96ADCA7B0}" presName="LevelTwoTextNode" presStyleLbl="node4" presStyleIdx="3" presStyleCnt="10" custScaleX="160591" custLinFactNeighborX="6604" custLinFactNeighborY="-63484">
        <dgm:presLayoutVars>
          <dgm:chPref val="3"/>
        </dgm:presLayoutVars>
      </dgm:prSet>
      <dgm:spPr/>
      <dgm:t>
        <a:bodyPr/>
        <a:lstStyle/>
        <a:p>
          <a:endParaRPr lang="en-US"/>
        </a:p>
      </dgm:t>
    </dgm:pt>
    <dgm:pt modelId="{15202C7A-11ED-4C0D-BBF5-27C222644097}" type="pres">
      <dgm:prSet presAssocID="{02A16624-B6DC-4EE0-981D-35C96ADCA7B0}" presName="level3hierChild" presStyleCnt="0"/>
      <dgm:spPr/>
    </dgm:pt>
    <dgm:pt modelId="{BCB879E1-6595-4CF9-9B9F-E61657D67221}" type="pres">
      <dgm:prSet presAssocID="{77B25F74-A1A9-42AA-87E0-4BFA91DE55FF}" presName="conn2-1" presStyleLbl="parChTrans1D3" presStyleIdx="1" presStyleCnt="4"/>
      <dgm:spPr/>
      <dgm:t>
        <a:bodyPr/>
        <a:lstStyle/>
        <a:p>
          <a:endParaRPr lang="en-US"/>
        </a:p>
      </dgm:t>
    </dgm:pt>
    <dgm:pt modelId="{35C5F25D-228F-4209-A57D-E59D4609BF33}" type="pres">
      <dgm:prSet presAssocID="{77B25F74-A1A9-42AA-87E0-4BFA91DE55FF}" presName="connTx" presStyleLbl="parChTrans1D3" presStyleIdx="1" presStyleCnt="4"/>
      <dgm:spPr/>
      <dgm:t>
        <a:bodyPr/>
        <a:lstStyle/>
        <a:p>
          <a:endParaRPr lang="en-US"/>
        </a:p>
      </dgm:t>
    </dgm:pt>
    <dgm:pt modelId="{4CE83E4E-8EBF-462D-8AA9-A61D8350D1A7}" type="pres">
      <dgm:prSet presAssocID="{01946B05-0AE5-4A18-880E-6D56FA788037}" presName="root2" presStyleCnt="0"/>
      <dgm:spPr/>
    </dgm:pt>
    <dgm:pt modelId="{44BD8AA8-0CAC-4035-82FE-9018DF8DF5AE}" type="pres">
      <dgm:prSet presAssocID="{01946B05-0AE5-4A18-880E-6D56FA788037}" presName="LevelTwoTextNode" presStyleLbl="node3" presStyleIdx="1" presStyleCnt="4" custScaleX="39013">
        <dgm:presLayoutVars>
          <dgm:chPref val="3"/>
        </dgm:presLayoutVars>
      </dgm:prSet>
      <dgm:spPr/>
      <dgm:t>
        <a:bodyPr/>
        <a:lstStyle/>
        <a:p>
          <a:endParaRPr lang="en-US"/>
        </a:p>
      </dgm:t>
    </dgm:pt>
    <dgm:pt modelId="{B85DEFE4-5A37-469C-9084-388069BB4806}" type="pres">
      <dgm:prSet presAssocID="{01946B05-0AE5-4A18-880E-6D56FA788037}" presName="level3hierChild" presStyleCnt="0"/>
      <dgm:spPr/>
    </dgm:pt>
    <dgm:pt modelId="{D7A45339-04FF-4439-89D3-49E522293430}" type="pres">
      <dgm:prSet presAssocID="{EEB77DED-3ECC-4DD4-9A8B-BFB93F84BEDF}" presName="conn2-1" presStyleLbl="parChTrans1D4" presStyleIdx="4" presStyleCnt="10"/>
      <dgm:spPr/>
      <dgm:t>
        <a:bodyPr/>
        <a:lstStyle/>
        <a:p>
          <a:endParaRPr lang="en-US"/>
        </a:p>
      </dgm:t>
    </dgm:pt>
    <dgm:pt modelId="{D27833CB-50DA-4EB6-BFD6-CCCAF38C3289}" type="pres">
      <dgm:prSet presAssocID="{EEB77DED-3ECC-4DD4-9A8B-BFB93F84BEDF}" presName="connTx" presStyleLbl="parChTrans1D4" presStyleIdx="4" presStyleCnt="10"/>
      <dgm:spPr/>
      <dgm:t>
        <a:bodyPr/>
        <a:lstStyle/>
        <a:p>
          <a:endParaRPr lang="en-US"/>
        </a:p>
      </dgm:t>
    </dgm:pt>
    <dgm:pt modelId="{12A7C3F7-CFD8-43F9-9C29-1B8BCD2E91C5}" type="pres">
      <dgm:prSet presAssocID="{431C0649-7FAB-404F-8832-9C5B9AF708A8}" presName="root2" presStyleCnt="0"/>
      <dgm:spPr/>
    </dgm:pt>
    <dgm:pt modelId="{B40364C7-849B-48E3-B143-C17FC810353E}" type="pres">
      <dgm:prSet presAssocID="{431C0649-7FAB-404F-8832-9C5B9AF708A8}" presName="LevelTwoTextNode" presStyleLbl="node4" presStyleIdx="4" presStyleCnt="10" custLinFactNeighborX="411" custLinFactNeighborY="-12429">
        <dgm:presLayoutVars>
          <dgm:chPref val="3"/>
        </dgm:presLayoutVars>
      </dgm:prSet>
      <dgm:spPr/>
      <dgm:t>
        <a:bodyPr/>
        <a:lstStyle/>
        <a:p>
          <a:endParaRPr lang="en-US"/>
        </a:p>
      </dgm:t>
    </dgm:pt>
    <dgm:pt modelId="{9E0ABD40-722A-47E7-99BB-AA0102DD42B2}" type="pres">
      <dgm:prSet presAssocID="{431C0649-7FAB-404F-8832-9C5B9AF708A8}" presName="level3hierChild" presStyleCnt="0"/>
      <dgm:spPr/>
    </dgm:pt>
    <dgm:pt modelId="{F7B2A068-69E4-4544-B4FB-E2F30164B500}" type="pres">
      <dgm:prSet presAssocID="{3F0AF601-C428-4F30-9058-E83B2C7760AD}" presName="conn2-1" presStyleLbl="parChTrans1D4" presStyleIdx="5" presStyleCnt="10"/>
      <dgm:spPr/>
      <dgm:t>
        <a:bodyPr/>
        <a:lstStyle/>
        <a:p>
          <a:endParaRPr lang="en-US"/>
        </a:p>
      </dgm:t>
    </dgm:pt>
    <dgm:pt modelId="{EDEBA8C1-8486-4ADB-AC74-8CE19F21C8F6}" type="pres">
      <dgm:prSet presAssocID="{3F0AF601-C428-4F30-9058-E83B2C7760AD}" presName="connTx" presStyleLbl="parChTrans1D4" presStyleIdx="5" presStyleCnt="10"/>
      <dgm:spPr/>
      <dgm:t>
        <a:bodyPr/>
        <a:lstStyle/>
        <a:p>
          <a:endParaRPr lang="en-US"/>
        </a:p>
      </dgm:t>
    </dgm:pt>
    <dgm:pt modelId="{AC77524E-EC8B-4C49-8947-39A1A75F6944}" type="pres">
      <dgm:prSet presAssocID="{8913C030-7F0B-4A30-B172-0969ACDEDF6F}" presName="root2" presStyleCnt="0"/>
      <dgm:spPr/>
    </dgm:pt>
    <dgm:pt modelId="{90ED801A-4782-4727-93BE-D6666A2E847D}" type="pres">
      <dgm:prSet presAssocID="{8913C030-7F0B-4A30-B172-0969ACDEDF6F}" presName="LevelTwoTextNode" presStyleLbl="node4" presStyleIdx="5" presStyleCnt="10" custScaleX="161791" custLinFactNeighborX="7665" custLinFactNeighborY="-12429">
        <dgm:presLayoutVars>
          <dgm:chPref val="3"/>
        </dgm:presLayoutVars>
      </dgm:prSet>
      <dgm:spPr/>
      <dgm:t>
        <a:bodyPr/>
        <a:lstStyle/>
        <a:p>
          <a:endParaRPr lang="en-US"/>
        </a:p>
      </dgm:t>
    </dgm:pt>
    <dgm:pt modelId="{AD1854E5-772B-46F8-B7C1-175A8AC154A9}" type="pres">
      <dgm:prSet presAssocID="{8913C030-7F0B-4A30-B172-0969ACDEDF6F}" presName="level3hierChild" presStyleCnt="0"/>
      <dgm:spPr/>
    </dgm:pt>
    <dgm:pt modelId="{319D767A-0CE9-4FDF-850A-E84D9FA76FD6}" type="pres">
      <dgm:prSet presAssocID="{6FC4360D-A821-495F-8F13-C72C71A5ED0F}" presName="conn2-1" presStyleLbl="parChTrans1D4" presStyleIdx="6" presStyleCnt="10"/>
      <dgm:spPr/>
      <dgm:t>
        <a:bodyPr/>
        <a:lstStyle/>
        <a:p>
          <a:endParaRPr lang="en-US"/>
        </a:p>
      </dgm:t>
    </dgm:pt>
    <dgm:pt modelId="{88E0DCA1-D99E-45FF-B985-5C7BFD57B15B}" type="pres">
      <dgm:prSet presAssocID="{6FC4360D-A821-495F-8F13-C72C71A5ED0F}" presName="connTx" presStyleLbl="parChTrans1D4" presStyleIdx="6" presStyleCnt="10"/>
      <dgm:spPr/>
      <dgm:t>
        <a:bodyPr/>
        <a:lstStyle/>
        <a:p>
          <a:endParaRPr lang="en-US"/>
        </a:p>
      </dgm:t>
    </dgm:pt>
    <dgm:pt modelId="{020EB7D3-4386-49A7-9BC2-6B3229245B4C}" type="pres">
      <dgm:prSet presAssocID="{B0675F13-2249-425C-97A9-334DFA5ED89F}" presName="root2" presStyleCnt="0"/>
      <dgm:spPr/>
    </dgm:pt>
    <dgm:pt modelId="{9846A89B-7556-4F02-9983-24CA56881C0F}" type="pres">
      <dgm:prSet presAssocID="{B0675F13-2249-425C-97A9-334DFA5ED89F}" presName="LevelTwoTextNode" presStyleLbl="node4" presStyleIdx="6" presStyleCnt="10" custLinFactNeighborX="411" custLinFactNeighborY="29401">
        <dgm:presLayoutVars>
          <dgm:chPref val="3"/>
        </dgm:presLayoutVars>
      </dgm:prSet>
      <dgm:spPr/>
      <dgm:t>
        <a:bodyPr/>
        <a:lstStyle/>
        <a:p>
          <a:endParaRPr lang="en-US"/>
        </a:p>
      </dgm:t>
    </dgm:pt>
    <dgm:pt modelId="{6D42AA32-74C9-429A-A7DE-980134D6093B}" type="pres">
      <dgm:prSet presAssocID="{B0675F13-2249-425C-97A9-334DFA5ED89F}" presName="level3hierChild" presStyleCnt="0"/>
      <dgm:spPr/>
    </dgm:pt>
    <dgm:pt modelId="{A9800344-6C9E-4A86-89E2-F5AF7D7CC350}" type="pres">
      <dgm:prSet presAssocID="{BAE4E325-8D64-41B9-9EAD-5F0000087AAE}" presName="conn2-1" presStyleLbl="parChTrans1D4" presStyleIdx="7" presStyleCnt="10"/>
      <dgm:spPr/>
      <dgm:t>
        <a:bodyPr/>
        <a:lstStyle/>
        <a:p>
          <a:endParaRPr lang="en-US"/>
        </a:p>
      </dgm:t>
    </dgm:pt>
    <dgm:pt modelId="{D8D76417-BA2C-4473-A7C4-AAE1B2638A31}" type="pres">
      <dgm:prSet presAssocID="{BAE4E325-8D64-41B9-9EAD-5F0000087AAE}" presName="connTx" presStyleLbl="parChTrans1D4" presStyleIdx="7" presStyleCnt="10"/>
      <dgm:spPr/>
      <dgm:t>
        <a:bodyPr/>
        <a:lstStyle/>
        <a:p>
          <a:endParaRPr lang="en-US"/>
        </a:p>
      </dgm:t>
    </dgm:pt>
    <dgm:pt modelId="{C116DAEF-1BEA-4E51-850B-597C15E86E89}" type="pres">
      <dgm:prSet presAssocID="{5F61440A-2C00-47E0-B77F-73547B8188AF}" presName="root2" presStyleCnt="0"/>
      <dgm:spPr/>
    </dgm:pt>
    <dgm:pt modelId="{E40ABF0D-DA61-4AFE-A863-C1FF7B0EF599}" type="pres">
      <dgm:prSet presAssocID="{5F61440A-2C00-47E0-B77F-73547B8188AF}" presName="LevelTwoTextNode" presStyleLbl="node4" presStyleIdx="7" presStyleCnt="10" custScaleX="169269" custLinFactNeighborX="187" custLinFactNeighborY="38626">
        <dgm:presLayoutVars>
          <dgm:chPref val="3"/>
        </dgm:presLayoutVars>
      </dgm:prSet>
      <dgm:spPr/>
      <dgm:t>
        <a:bodyPr/>
        <a:lstStyle/>
        <a:p>
          <a:endParaRPr lang="en-US"/>
        </a:p>
      </dgm:t>
    </dgm:pt>
    <dgm:pt modelId="{0C673812-B558-4B24-8263-1BD6CB82D0D6}" type="pres">
      <dgm:prSet presAssocID="{5F61440A-2C00-47E0-B77F-73547B8188AF}" presName="level3hierChild" presStyleCnt="0"/>
      <dgm:spPr/>
    </dgm:pt>
    <dgm:pt modelId="{4E3499D6-B70E-4639-87CE-927D55E4A013}" type="pres">
      <dgm:prSet presAssocID="{17D533D3-9060-4BE1-9103-CD91F569266E}" presName="conn2-1" presStyleLbl="parChTrans1D2" presStyleIdx="1" presStyleCnt="2"/>
      <dgm:spPr/>
      <dgm:t>
        <a:bodyPr/>
        <a:lstStyle/>
        <a:p>
          <a:endParaRPr lang="en-US"/>
        </a:p>
      </dgm:t>
    </dgm:pt>
    <dgm:pt modelId="{82B19698-1FA4-4649-9DD3-F1D19120B687}" type="pres">
      <dgm:prSet presAssocID="{17D533D3-9060-4BE1-9103-CD91F569266E}" presName="connTx" presStyleLbl="parChTrans1D2" presStyleIdx="1" presStyleCnt="2"/>
      <dgm:spPr/>
      <dgm:t>
        <a:bodyPr/>
        <a:lstStyle/>
        <a:p>
          <a:endParaRPr lang="en-US"/>
        </a:p>
      </dgm:t>
    </dgm:pt>
    <dgm:pt modelId="{E4D1E8A1-D213-45B7-86EF-92ED1562DEFA}" type="pres">
      <dgm:prSet presAssocID="{03C8BF19-2891-4615-B06C-E004173157DD}" presName="root2" presStyleCnt="0"/>
      <dgm:spPr/>
    </dgm:pt>
    <dgm:pt modelId="{38775EA3-4164-4902-9197-5DC168D1117C}" type="pres">
      <dgm:prSet presAssocID="{03C8BF19-2891-4615-B06C-E004173157DD}" presName="LevelTwoTextNode" presStyleLbl="node2" presStyleIdx="1" presStyleCnt="2" custScaleX="53511" custLinFactNeighborX="14467" custLinFactNeighborY="71805">
        <dgm:presLayoutVars>
          <dgm:chPref val="3"/>
        </dgm:presLayoutVars>
      </dgm:prSet>
      <dgm:spPr/>
      <dgm:t>
        <a:bodyPr/>
        <a:lstStyle/>
        <a:p>
          <a:endParaRPr lang="en-US"/>
        </a:p>
      </dgm:t>
    </dgm:pt>
    <dgm:pt modelId="{68478160-9A12-4095-B3E4-6A0F145BC500}" type="pres">
      <dgm:prSet presAssocID="{03C8BF19-2891-4615-B06C-E004173157DD}" presName="level3hierChild" presStyleCnt="0"/>
      <dgm:spPr/>
    </dgm:pt>
    <dgm:pt modelId="{32FC7311-CCD4-415B-84C3-F038656A4E07}" type="pres">
      <dgm:prSet presAssocID="{431E1DCE-EF23-4892-BA0C-D893B8415111}" presName="conn2-1" presStyleLbl="parChTrans1D3" presStyleIdx="2" presStyleCnt="4"/>
      <dgm:spPr/>
      <dgm:t>
        <a:bodyPr/>
        <a:lstStyle/>
        <a:p>
          <a:endParaRPr lang="en-US"/>
        </a:p>
      </dgm:t>
    </dgm:pt>
    <dgm:pt modelId="{8DAC7E2F-FBC6-4D32-9D4A-AEB23CB41683}" type="pres">
      <dgm:prSet presAssocID="{431E1DCE-EF23-4892-BA0C-D893B8415111}" presName="connTx" presStyleLbl="parChTrans1D3" presStyleIdx="2" presStyleCnt="4"/>
      <dgm:spPr/>
      <dgm:t>
        <a:bodyPr/>
        <a:lstStyle/>
        <a:p>
          <a:endParaRPr lang="en-US"/>
        </a:p>
      </dgm:t>
    </dgm:pt>
    <dgm:pt modelId="{A32DF972-EA55-4255-A063-E68A7914B488}" type="pres">
      <dgm:prSet presAssocID="{F5ACC80F-0D52-4F93-A2AD-5484E00C12CA}" presName="root2" presStyleCnt="0"/>
      <dgm:spPr/>
    </dgm:pt>
    <dgm:pt modelId="{29056CED-7FEF-49B8-8647-FB03A37DD38B}" type="pres">
      <dgm:prSet presAssocID="{F5ACC80F-0D52-4F93-A2AD-5484E00C12CA}" presName="LevelTwoTextNode" presStyleLbl="node3" presStyleIdx="2" presStyleCnt="4" custLinFactNeighborX="-3399" custLinFactNeighborY="57322">
        <dgm:presLayoutVars>
          <dgm:chPref val="3"/>
        </dgm:presLayoutVars>
      </dgm:prSet>
      <dgm:spPr/>
      <dgm:t>
        <a:bodyPr/>
        <a:lstStyle/>
        <a:p>
          <a:endParaRPr lang="en-US"/>
        </a:p>
      </dgm:t>
    </dgm:pt>
    <dgm:pt modelId="{0C5A494A-AD08-483B-81C5-77141E5B9D2F}" type="pres">
      <dgm:prSet presAssocID="{F5ACC80F-0D52-4F93-A2AD-5484E00C12CA}" presName="level3hierChild" presStyleCnt="0"/>
      <dgm:spPr/>
    </dgm:pt>
    <dgm:pt modelId="{99175155-B95F-4662-AD37-A24F6781A123}" type="pres">
      <dgm:prSet presAssocID="{2DB84D2F-3A73-4DA2-AAF4-81DE17B0ED92}" presName="conn2-1" presStyleLbl="parChTrans1D4" presStyleIdx="8" presStyleCnt="10"/>
      <dgm:spPr/>
      <dgm:t>
        <a:bodyPr/>
        <a:lstStyle/>
        <a:p>
          <a:endParaRPr lang="en-US"/>
        </a:p>
      </dgm:t>
    </dgm:pt>
    <dgm:pt modelId="{55EDD4FE-5E6E-4C24-8F1D-0D182BBBA6B7}" type="pres">
      <dgm:prSet presAssocID="{2DB84D2F-3A73-4DA2-AAF4-81DE17B0ED92}" presName="connTx" presStyleLbl="parChTrans1D4" presStyleIdx="8" presStyleCnt="10"/>
      <dgm:spPr/>
      <dgm:t>
        <a:bodyPr/>
        <a:lstStyle/>
        <a:p>
          <a:endParaRPr lang="en-US"/>
        </a:p>
      </dgm:t>
    </dgm:pt>
    <dgm:pt modelId="{55D10B0E-CD2F-4E51-80BC-591A07D6CBF7}" type="pres">
      <dgm:prSet presAssocID="{A37EE539-B3E6-49CF-995D-03AE384722EB}" presName="root2" presStyleCnt="0"/>
      <dgm:spPr/>
    </dgm:pt>
    <dgm:pt modelId="{5B22C47E-F133-40FB-99F0-55E1EC1EAB11}" type="pres">
      <dgm:prSet presAssocID="{A37EE539-B3E6-49CF-995D-03AE384722EB}" presName="LevelTwoTextNode" presStyleLbl="node4" presStyleIdx="8" presStyleCnt="10" custLinFactNeighborX="119" custLinFactNeighborY="73348">
        <dgm:presLayoutVars>
          <dgm:chPref val="3"/>
        </dgm:presLayoutVars>
      </dgm:prSet>
      <dgm:spPr/>
      <dgm:t>
        <a:bodyPr/>
        <a:lstStyle/>
        <a:p>
          <a:endParaRPr lang="en-US"/>
        </a:p>
      </dgm:t>
    </dgm:pt>
    <dgm:pt modelId="{9631E664-0A66-4B61-BECF-2E9F1987D569}" type="pres">
      <dgm:prSet presAssocID="{A37EE539-B3E6-49CF-995D-03AE384722EB}" presName="level3hierChild" presStyleCnt="0"/>
      <dgm:spPr/>
    </dgm:pt>
    <dgm:pt modelId="{D42DF928-F8E4-493E-8459-DF4ED08B7F57}" type="pres">
      <dgm:prSet presAssocID="{CC0DF1B3-F225-4131-934A-1F486AE92F92}" presName="conn2-1" presStyleLbl="parChTrans1D3" presStyleIdx="3" presStyleCnt="4"/>
      <dgm:spPr/>
      <dgm:t>
        <a:bodyPr/>
        <a:lstStyle/>
        <a:p>
          <a:endParaRPr lang="en-US"/>
        </a:p>
      </dgm:t>
    </dgm:pt>
    <dgm:pt modelId="{C6BF4C1A-3E2B-4E0F-B5D5-EA3F98E8E5B2}" type="pres">
      <dgm:prSet presAssocID="{CC0DF1B3-F225-4131-934A-1F486AE92F92}" presName="connTx" presStyleLbl="parChTrans1D3" presStyleIdx="3" presStyleCnt="4"/>
      <dgm:spPr/>
      <dgm:t>
        <a:bodyPr/>
        <a:lstStyle/>
        <a:p>
          <a:endParaRPr lang="en-US"/>
        </a:p>
      </dgm:t>
    </dgm:pt>
    <dgm:pt modelId="{18AAE900-359D-47A4-BCF1-B1F14F6800EE}" type="pres">
      <dgm:prSet presAssocID="{69B9137E-8143-4CB6-8682-C50B40A93DBA}" presName="root2" presStyleCnt="0"/>
      <dgm:spPr/>
    </dgm:pt>
    <dgm:pt modelId="{4DC1B9EA-C43E-4F12-8263-96347B537D9D}" type="pres">
      <dgm:prSet presAssocID="{69B9137E-8143-4CB6-8682-C50B40A93DBA}" presName="LevelTwoTextNode" presStyleLbl="node3" presStyleIdx="3" presStyleCnt="4" custLinFactNeighborX="-4435" custLinFactNeighborY="88914">
        <dgm:presLayoutVars>
          <dgm:chPref val="3"/>
        </dgm:presLayoutVars>
      </dgm:prSet>
      <dgm:spPr/>
      <dgm:t>
        <a:bodyPr/>
        <a:lstStyle/>
        <a:p>
          <a:endParaRPr lang="en-US"/>
        </a:p>
      </dgm:t>
    </dgm:pt>
    <dgm:pt modelId="{03012BE2-A39F-4FA3-8205-1FFE5614C698}" type="pres">
      <dgm:prSet presAssocID="{69B9137E-8143-4CB6-8682-C50B40A93DBA}" presName="level3hierChild" presStyleCnt="0"/>
      <dgm:spPr/>
    </dgm:pt>
    <dgm:pt modelId="{74B21E63-E274-4225-8C4E-443E1D0D842F}" type="pres">
      <dgm:prSet presAssocID="{0F7A6CE1-C90E-45B6-83C3-20E233BB8645}" presName="conn2-1" presStyleLbl="parChTrans1D4" presStyleIdx="9" presStyleCnt="10"/>
      <dgm:spPr/>
      <dgm:t>
        <a:bodyPr/>
        <a:lstStyle/>
        <a:p>
          <a:endParaRPr lang="en-US"/>
        </a:p>
      </dgm:t>
    </dgm:pt>
    <dgm:pt modelId="{8FE653CB-2382-494C-8AE8-CA08EA9331E9}" type="pres">
      <dgm:prSet presAssocID="{0F7A6CE1-C90E-45B6-83C3-20E233BB8645}" presName="connTx" presStyleLbl="parChTrans1D4" presStyleIdx="9" presStyleCnt="10"/>
      <dgm:spPr/>
      <dgm:t>
        <a:bodyPr/>
        <a:lstStyle/>
        <a:p>
          <a:endParaRPr lang="en-US"/>
        </a:p>
      </dgm:t>
    </dgm:pt>
    <dgm:pt modelId="{DE5842FC-B793-4618-BA12-ED5A60D3BF3A}" type="pres">
      <dgm:prSet presAssocID="{97BF3257-D607-48EB-BBF3-DCEA263976F7}" presName="root2" presStyleCnt="0"/>
      <dgm:spPr/>
    </dgm:pt>
    <dgm:pt modelId="{B2575822-FE81-4177-81AB-CDE4E8185567}" type="pres">
      <dgm:prSet presAssocID="{97BF3257-D607-48EB-BBF3-DCEA263976F7}" presName="LevelTwoTextNode" presStyleLbl="node4" presStyleIdx="9" presStyleCnt="10" custLinFactY="10150" custLinFactNeighborX="14109" custLinFactNeighborY="100000">
        <dgm:presLayoutVars>
          <dgm:chPref val="3"/>
        </dgm:presLayoutVars>
      </dgm:prSet>
      <dgm:spPr/>
      <dgm:t>
        <a:bodyPr/>
        <a:lstStyle/>
        <a:p>
          <a:endParaRPr lang="en-US"/>
        </a:p>
      </dgm:t>
    </dgm:pt>
    <dgm:pt modelId="{87412973-0AF8-4A7A-A9F4-D96AE254A5A3}" type="pres">
      <dgm:prSet presAssocID="{97BF3257-D607-48EB-BBF3-DCEA263976F7}" presName="level3hierChild" presStyleCnt="0"/>
      <dgm:spPr/>
    </dgm:pt>
  </dgm:ptLst>
  <dgm:cxnLst>
    <dgm:cxn modelId="{85BDA62C-4460-49B2-AF81-661D4821C7AE}" srcId="{1C3D4A90-1629-4763-9BE3-C7A8B791CD1C}" destId="{01946B05-0AE5-4A18-880E-6D56FA788037}" srcOrd="1" destOrd="0" parTransId="{77B25F74-A1A9-42AA-87E0-4BFA91DE55FF}" sibTransId="{91E5C50C-D6BC-4EE5-98F1-700B7CF92C2B}"/>
    <dgm:cxn modelId="{F57705AF-8550-4E5F-BAD7-4DE0A8B89589}" srcId="{E32E2822-66D1-44CE-BFAA-028600D5FEF6}" destId="{C4F86965-2D01-42FF-B4F6-98BD45959865}" srcOrd="1" destOrd="0" parTransId="{2895553A-C089-4680-AF5D-96E57840969A}" sibTransId="{B263E219-FFC4-4C1E-9012-69FC379BFCD9}"/>
    <dgm:cxn modelId="{ECD93034-FBEF-4520-B847-BEEE60B5C346}" srcId="{E32E2822-66D1-44CE-BFAA-028600D5FEF6}" destId="{60C8C65B-A215-4885-8071-12BDA9AF27D1}" srcOrd="0" destOrd="0" parTransId="{591E75D8-FB00-44A1-B132-F2DD17787976}" sibTransId="{6C3EA4CD-D50E-4C0A-9E06-36D835D1ABB4}"/>
    <dgm:cxn modelId="{9E1DF42F-F72F-43CE-BD92-5A04B0E808AE}" type="presOf" srcId="{5F61440A-2C00-47E0-B77F-73547B8188AF}" destId="{E40ABF0D-DA61-4AFE-A863-C1FF7B0EF599}" srcOrd="0" destOrd="0" presId="urn:microsoft.com/office/officeart/2005/8/layout/hierarchy2"/>
    <dgm:cxn modelId="{CFD718E3-60AE-4A84-B9BE-47FDC4868818}" srcId="{01946B05-0AE5-4A18-880E-6D56FA788037}" destId="{431C0649-7FAB-404F-8832-9C5B9AF708A8}" srcOrd="0" destOrd="0" parTransId="{EEB77DED-3ECC-4DD4-9A8B-BFB93F84BEDF}" sibTransId="{97356B3E-036A-4632-8F72-1C765ED75B2E}"/>
    <dgm:cxn modelId="{7CC8F0DC-BD1E-4FE5-8046-9BE1EF1D37BB}" type="presOf" srcId="{97BF3257-D607-48EB-BBF3-DCEA263976F7}" destId="{B2575822-FE81-4177-81AB-CDE4E8185567}" srcOrd="0" destOrd="0" presId="urn:microsoft.com/office/officeart/2005/8/layout/hierarchy2"/>
    <dgm:cxn modelId="{4FF9A9F1-9F6D-4F07-BEA8-2DDB650409E4}" type="presOf" srcId="{0F7A6CE1-C90E-45B6-83C3-20E233BB8645}" destId="{74B21E63-E274-4225-8C4E-443E1D0D842F}" srcOrd="0" destOrd="0" presId="urn:microsoft.com/office/officeart/2005/8/layout/hierarchy2"/>
    <dgm:cxn modelId="{1AFAB9D0-F64C-43C4-8DCE-B17DB051FC0A}" type="presOf" srcId="{2DB84D2F-3A73-4DA2-AAF4-81DE17B0ED92}" destId="{55EDD4FE-5E6E-4C24-8F1D-0D182BBBA6B7}" srcOrd="1" destOrd="0" presId="urn:microsoft.com/office/officeart/2005/8/layout/hierarchy2"/>
    <dgm:cxn modelId="{16C9BD3A-A01C-4536-AEBF-70002EBFA0B7}" type="presOf" srcId="{57A91034-98BE-4E29-B00D-25458D240F9D}" destId="{0042778C-0B5D-48B4-9DAA-336FC27C4A13}" srcOrd="0" destOrd="0" presId="urn:microsoft.com/office/officeart/2005/8/layout/hierarchy2"/>
    <dgm:cxn modelId="{E335DC24-A2D9-4BE8-926F-B32FB6E3E43B}" type="presOf" srcId="{3F0AF601-C428-4F30-9058-E83B2C7760AD}" destId="{EDEBA8C1-8486-4ADB-AC74-8CE19F21C8F6}" srcOrd="1" destOrd="0" presId="urn:microsoft.com/office/officeart/2005/8/layout/hierarchy2"/>
    <dgm:cxn modelId="{71E1D58D-819F-49C4-A33A-76CC84608599}" srcId="{03C8BF19-2891-4615-B06C-E004173157DD}" destId="{F5ACC80F-0D52-4F93-A2AD-5484E00C12CA}" srcOrd="0" destOrd="0" parTransId="{431E1DCE-EF23-4892-BA0C-D893B8415111}" sibTransId="{F24AE057-EF78-4598-B072-D04C9D58FD8B}"/>
    <dgm:cxn modelId="{EDC798A3-6242-4C93-80F0-2BED62F2323B}" srcId="{F5ACC80F-0D52-4F93-A2AD-5484E00C12CA}" destId="{A37EE539-B3E6-49CF-995D-03AE384722EB}" srcOrd="0" destOrd="0" parTransId="{2DB84D2F-3A73-4DA2-AAF4-81DE17B0ED92}" sibTransId="{FD09C135-EE8C-435A-BC14-CE7E73BAB3C3}"/>
    <dgm:cxn modelId="{1ADB5286-6322-41F6-ADDF-F918E7C4725D}" type="presOf" srcId="{EEB77DED-3ECC-4DD4-9A8B-BFB93F84BEDF}" destId="{D27833CB-50DA-4EB6-BFD6-CCCAF38C3289}" srcOrd="1" destOrd="0" presId="urn:microsoft.com/office/officeart/2005/8/layout/hierarchy2"/>
    <dgm:cxn modelId="{8B6DEAF5-E30B-400A-962E-A130065D43D8}" type="presOf" srcId="{17D533D3-9060-4BE1-9103-CD91F569266E}" destId="{82B19698-1FA4-4649-9DD3-F1D19120B687}" srcOrd="1" destOrd="0" presId="urn:microsoft.com/office/officeart/2005/8/layout/hierarchy2"/>
    <dgm:cxn modelId="{455E21AB-8ABB-4858-8952-6F7101345B28}" type="presOf" srcId="{2DB84D2F-3A73-4DA2-AAF4-81DE17B0ED92}" destId="{99175155-B95F-4662-AD37-A24F6781A123}" srcOrd="0" destOrd="0" presId="urn:microsoft.com/office/officeart/2005/8/layout/hierarchy2"/>
    <dgm:cxn modelId="{F7090329-4390-4DEE-86DA-94BA2E684093}" type="presOf" srcId="{7FAF07EB-4F19-4A51-A77F-BDE071E2620C}" destId="{2543EDF3-6654-411A-B175-95BED83C0C90}" srcOrd="0" destOrd="0" presId="urn:microsoft.com/office/officeart/2005/8/layout/hierarchy2"/>
    <dgm:cxn modelId="{7BA4040C-8E98-4D5C-93A7-DD9F9E4C0457}" type="presOf" srcId="{57A91034-98BE-4E29-B00D-25458D240F9D}" destId="{41B3042F-14B2-4796-85D0-CD93D46C6DBA}" srcOrd="1" destOrd="0" presId="urn:microsoft.com/office/officeart/2005/8/layout/hierarchy2"/>
    <dgm:cxn modelId="{2F634B7D-3AC2-468F-BEF3-3B796DC8BBCE}" type="presOf" srcId="{C5756F87-2305-4E5F-AAE5-7053FB6707E0}" destId="{233D97B4-B484-4DB5-905D-093B6A344349}" srcOrd="0" destOrd="0" presId="urn:microsoft.com/office/officeart/2005/8/layout/hierarchy2"/>
    <dgm:cxn modelId="{6FACFF99-1B20-4958-9217-0C63D2F72AD0}" type="presOf" srcId="{2895553A-C089-4680-AF5D-96E57840969A}" destId="{A7E25BB0-3608-4877-82BD-0328B18911AE}" srcOrd="1" destOrd="0" presId="urn:microsoft.com/office/officeart/2005/8/layout/hierarchy2"/>
    <dgm:cxn modelId="{815BF420-8696-4CDF-91D2-ED01428B4FDE}" type="presOf" srcId="{A37EE539-B3E6-49CF-995D-03AE384722EB}" destId="{5B22C47E-F133-40FB-99F0-55E1EC1EAB11}" srcOrd="0" destOrd="0" presId="urn:microsoft.com/office/officeart/2005/8/layout/hierarchy2"/>
    <dgm:cxn modelId="{283D795F-1FCD-4C08-B8B5-43E07289682F}" srcId="{B0675F13-2249-425C-97A9-334DFA5ED89F}" destId="{5F61440A-2C00-47E0-B77F-73547B8188AF}" srcOrd="0" destOrd="0" parTransId="{BAE4E325-8D64-41B9-9EAD-5F0000087AAE}" sibTransId="{4D9DA3E4-DF69-4884-A6A2-B7963174CC6F}"/>
    <dgm:cxn modelId="{5E4F4A37-9177-4CFE-B73D-1D3C41E4A302}" type="presOf" srcId="{1B95A925-FBDB-476B-822A-E015D4D06ACD}" destId="{0CB6EBBC-1E5E-42D2-AB96-BFA1A3532E20}" srcOrd="0" destOrd="0" presId="urn:microsoft.com/office/officeart/2005/8/layout/hierarchy2"/>
    <dgm:cxn modelId="{CF404A3C-0695-4EAF-B968-9BC9F56D32E6}" type="presOf" srcId="{BAE4E325-8D64-41B9-9EAD-5F0000087AAE}" destId="{A9800344-6C9E-4A86-89E2-F5AF7D7CC350}" srcOrd="0" destOrd="0" presId="urn:microsoft.com/office/officeart/2005/8/layout/hierarchy2"/>
    <dgm:cxn modelId="{14D3B198-C5F1-4BDF-B6C4-F6ECECD4B70F}" type="presOf" srcId="{431E1DCE-EF23-4892-BA0C-D893B8415111}" destId="{32FC7311-CCD4-415B-84C3-F038656A4E07}" srcOrd="0" destOrd="0" presId="urn:microsoft.com/office/officeart/2005/8/layout/hierarchy2"/>
    <dgm:cxn modelId="{C22C3F80-D6AA-4096-9313-BA48BAFD99FC}" srcId="{D5E0FC2B-56A6-4817-A3EF-79859577C0B0}" destId="{C5756F87-2305-4E5F-AAE5-7053FB6707E0}" srcOrd="0" destOrd="0" parTransId="{1434FC98-728C-40A2-85DC-638182933054}" sibTransId="{63D14EFE-7228-4750-9319-81010F636112}"/>
    <dgm:cxn modelId="{E02ECE11-3C9F-4687-B372-9896F41C8EAE}" srcId="{C5756F87-2305-4E5F-AAE5-7053FB6707E0}" destId="{1C3D4A90-1629-4763-9BE3-C7A8B791CD1C}" srcOrd="0" destOrd="0" parTransId="{7FAF07EB-4F19-4A51-A77F-BDE071E2620C}" sibTransId="{3FFA1341-E374-47F1-B9D7-20C93A2D02BC}"/>
    <dgm:cxn modelId="{AA82E062-E38B-4310-9537-0D0EB05517F4}" type="presOf" srcId="{1B95A925-FBDB-476B-822A-E015D4D06ACD}" destId="{F525D87B-0905-4EB7-A29D-77E377B171E3}" srcOrd="1" destOrd="0" presId="urn:microsoft.com/office/officeart/2005/8/layout/hierarchy2"/>
    <dgm:cxn modelId="{3FCB76DD-8BDE-41FC-9A1B-173C8732934C}" type="presOf" srcId="{CC0DF1B3-F225-4131-934A-1F486AE92F92}" destId="{D42DF928-F8E4-493E-8459-DF4ED08B7F57}" srcOrd="0" destOrd="0" presId="urn:microsoft.com/office/officeart/2005/8/layout/hierarchy2"/>
    <dgm:cxn modelId="{6C331319-471C-4809-B5DD-781BC6B77483}" type="presOf" srcId="{B0675F13-2249-425C-97A9-334DFA5ED89F}" destId="{9846A89B-7556-4F02-9983-24CA56881C0F}" srcOrd="0" destOrd="0" presId="urn:microsoft.com/office/officeart/2005/8/layout/hierarchy2"/>
    <dgm:cxn modelId="{BB98C64F-C3CA-4F72-BBBD-26F761841B4E}" srcId="{431C0649-7FAB-404F-8832-9C5B9AF708A8}" destId="{8913C030-7F0B-4A30-B172-0969ACDEDF6F}" srcOrd="0" destOrd="0" parTransId="{3F0AF601-C428-4F30-9058-E83B2C7760AD}" sibTransId="{FA3B1682-045D-4034-8739-E075229AB568}"/>
    <dgm:cxn modelId="{B55CDEA3-F227-48CA-85AF-FF53F56735FF}" srcId="{C5756F87-2305-4E5F-AAE5-7053FB6707E0}" destId="{03C8BF19-2891-4615-B06C-E004173157DD}" srcOrd="1" destOrd="0" parTransId="{17D533D3-9060-4BE1-9103-CD91F569266E}" sibTransId="{222AC45A-EB48-44E9-ACBD-DB740A6B4574}"/>
    <dgm:cxn modelId="{EDB323E6-5B85-4E81-AD30-551B6750EB29}" type="presOf" srcId="{591E75D8-FB00-44A1-B132-F2DD17787976}" destId="{F53BCC54-26D5-4CAF-AE25-2E08D46B10AA}" srcOrd="0" destOrd="0" presId="urn:microsoft.com/office/officeart/2005/8/layout/hierarchy2"/>
    <dgm:cxn modelId="{FB349993-DFC9-4088-AF9E-307BC5C258E1}" type="presOf" srcId="{02A16624-B6DC-4EE0-981D-35C96ADCA7B0}" destId="{82CBB5AC-0CBA-46E8-8AAD-A7CED8BE4CB7}" srcOrd="0" destOrd="0" presId="urn:microsoft.com/office/officeart/2005/8/layout/hierarchy2"/>
    <dgm:cxn modelId="{C5768041-BA7C-400B-891A-980DD8597BA8}" type="presOf" srcId="{D50BD14F-DF31-42F0-B9CE-AF24FD2505D9}" destId="{A446D7EC-19B0-41E3-BEE3-FFB453B6C907}" srcOrd="0" destOrd="0" presId="urn:microsoft.com/office/officeart/2005/8/layout/hierarchy2"/>
    <dgm:cxn modelId="{7253DED6-1932-43B8-B02E-9485509D4C86}" type="presOf" srcId="{17D533D3-9060-4BE1-9103-CD91F569266E}" destId="{4E3499D6-B70E-4639-87CE-927D55E4A013}" srcOrd="0" destOrd="0" presId="urn:microsoft.com/office/officeart/2005/8/layout/hierarchy2"/>
    <dgm:cxn modelId="{8F075DB5-F116-44CA-97AB-360D1D6FC0CF}" srcId="{1C3D4A90-1629-4763-9BE3-C7A8B791CD1C}" destId="{E32E2822-66D1-44CE-BFAA-028600D5FEF6}" srcOrd="0" destOrd="0" parTransId="{57A91034-98BE-4E29-B00D-25458D240F9D}" sibTransId="{DF891EC0-4938-4046-9AEE-3A4E3620FF35}"/>
    <dgm:cxn modelId="{73D991C4-343D-4020-A37D-F5342C965825}" type="presOf" srcId="{BAE4E325-8D64-41B9-9EAD-5F0000087AAE}" destId="{D8D76417-BA2C-4473-A7C4-AAE1B2638A31}" srcOrd="1" destOrd="0" presId="urn:microsoft.com/office/officeart/2005/8/layout/hierarchy2"/>
    <dgm:cxn modelId="{DE3F5035-9FF3-448C-A255-31ABD5122ABC}" type="presOf" srcId="{6FC4360D-A821-495F-8F13-C72C71A5ED0F}" destId="{319D767A-0CE9-4FDF-850A-E84D9FA76FD6}" srcOrd="0" destOrd="0" presId="urn:microsoft.com/office/officeart/2005/8/layout/hierarchy2"/>
    <dgm:cxn modelId="{F8DBD930-00CF-419A-BDCF-B6A6C1FE6DE5}" type="presOf" srcId="{431C0649-7FAB-404F-8832-9C5B9AF708A8}" destId="{B40364C7-849B-48E3-B143-C17FC810353E}" srcOrd="0" destOrd="0" presId="urn:microsoft.com/office/officeart/2005/8/layout/hierarchy2"/>
    <dgm:cxn modelId="{7AC48986-4AFB-4339-8726-F30AF6A38E5F}" type="presOf" srcId="{591E75D8-FB00-44A1-B132-F2DD17787976}" destId="{6462181C-54EA-4DCE-AAC4-205783EBE958}" srcOrd="1" destOrd="0" presId="urn:microsoft.com/office/officeart/2005/8/layout/hierarchy2"/>
    <dgm:cxn modelId="{D8372BAD-5FCA-4154-9D0D-0AA58933E1BE}" type="presOf" srcId="{CC0DF1B3-F225-4131-934A-1F486AE92F92}" destId="{C6BF4C1A-3E2B-4E0F-B5D5-EA3F98E8E5B2}" srcOrd="1" destOrd="0" presId="urn:microsoft.com/office/officeart/2005/8/layout/hierarchy2"/>
    <dgm:cxn modelId="{124CAD28-6BAC-44BB-8C8C-6911F97AC8F8}" type="presOf" srcId="{D5E0FC2B-56A6-4817-A3EF-79859577C0B0}" destId="{1F007874-3EDA-454F-9559-D562BAD7BF5E}" srcOrd="0" destOrd="0" presId="urn:microsoft.com/office/officeart/2005/8/layout/hierarchy2"/>
    <dgm:cxn modelId="{05FB3D21-8CB3-4CAD-BC06-A92E50B96172}" type="presOf" srcId="{3F0AF601-C428-4F30-9058-E83B2C7760AD}" destId="{F7B2A068-69E4-4544-B4FB-E2F30164B500}" srcOrd="0" destOrd="0" presId="urn:microsoft.com/office/officeart/2005/8/layout/hierarchy2"/>
    <dgm:cxn modelId="{E0DA932B-8A9C-4582-9758-0C100B0AB280}" type="presOf" srcId="{77B25F74-A1A9-42AA-87E0-4BFA91DE55FF}" destId="{35C5F25D-228F-4209-A57D-E59D4609BF33}" srcOrd="1" destOrd="0" presId="urn:microsoft.com/office/officeart/2005/8/layout/hierarchy2"/>
    <dgm:cxn modelId="{F435588F-A10C-41D8-87F4-829B9E24B30B}" type="presOf" srcId="{60C8C65B-A215-4885-8071-12BDA9AF27D1}" destId="{94506DF2-2DF0-48F3-B943-AAD64C292217}" srcOrd="0" destOrd="0" presId="urn:microsoft.com/office/officeart/2005/8/layout/hierarchy2"/>
    <dgm:cxn modelId="{C409C3DF-59A8-4B58-B1BA-E20A465421B7}" type="presOf" srcId="{E32E2822-66D1-44CE-BFAA-028600D5FEF6}" destId="{3C690890-6576-40B6-A501-9A639BE36404}" srcOrd="0" destOrd="0" presId="urn:microsoft.com/office/officeart/2005/8/layout/hierarchy2"/>
    <dgm:cxn modelId="{EBDB796E-958C-47F3-9BAC-DF760FFB0BF6}" type="presOf" srcId="{01946B05-0AE5-4A18-880E-6D56FA788037}" destId="{44BD8AA8-0CAC-4035-82FE-9018DF8DF5AE}" srcOrd="0" destOrd="0" presId="urn:microsoft.com/office/officeart/2005/8/layout/hierarchy2"/>
    <dgm:cxn modelId="{41873220-0785-4EB2-93BC-6EDE55698340}" type="presOf" srcId="{1C3D4A90-1629-4763-9BE3-C7A8B791CD1C}" destId="{8D46B5F6-52CD-4560-8F67-E771D4180040}" srcOrd="0" destOrd="0" presId="urn:microsoft.com/office/officeart/2005/8/layout/hierarchy2"/>
    <dgm:cxn modelId="{C91C8756-FE27-4396-9570-7E9DBFF1A686}" srcId="{69B9137E-8143-4CB6-8682-C50B40A93DBA}" destId="{97BF3257-D607-48EB-BBF3-DCEA263976F7}" srcOrd="0" destOrd="0" parTransId="{0F7A6CE1-C90E-45B6-83C3-20E233BB8645}" sibTransId="{AD1F6239-D515-44F1-90FE-05E3C2CDC465}"/>
    <dgm:cxn modelId="{A3FDF51E-F426-4CA8-9F78-CEA13898BFB2}" type="presOf" srcId="{69B9137E-8143-4CB6-8682-C50B40A93DBA}" destId="{4DC1B9EA-C43E-4F12-8263-96347B537D9D}" srcOrd="0" destOrd="0" presId="urn:microsoft.com/office/officeart/2005/8/layout/hierarchy2"/>
    <dgm:cxn modelId="{B8DB936C-227A-4632-92E0-58D121615564}" type="presOf" srcId="{3D029A96-AAE1-4224-9253-BEB02F19E4C7}" destId="{CEDB127D-0A84-4AA8-AA10-EC0DA1A8B4C5}" srcOrd="0" destOrd="0" presId="urn:microsoft.com/office/officeart/2005/8/layout/hierarchy2"/>
    <dgm:cxn modelId="{0308EEE6-F2C5-493F-A2A9-6CA2422D3A69}" srcId="{01946B05-0AE5-4A18-880E-6D56FA788037}" destId="{B0675F13-2249-425C-97A9-334DFA5ED89F}" srcOrd="1" destOrd="0" parTransId="{6FC4360D-A821-495F-8F13-C72C71A5ED0F}" sibTransId="{9F69FBD7-A1AF-49A2-9A16-FD99D5256988}"/>
    <dgm:cxn modelId="{3ACA3C87-96B5-4FCF-AD60-93E03ACCC997}" type="presOf" srcId="{7FAF07EB-4F19-4A51-A77F-BDE071E2620C}" destId="{161772C9-8F52-496C-B48E-0E9D33C4ED28}" srcOrd="1" destOrd="0" presId="urn:microsoft.com/office/officeart/2005/8/layout/hierarchy2"/>
    <dgm:cxn modelId="{100A2429-2305-4DA3-A098-9F443312B297}" type="presOf" srcId="{D50BD14F-DF31-42F0-B9CE-AF24FD2505D9}" destId="{C5035201-ECA2-4FE0-A8DB-808662B51FB7}" srcOrd="1" destOrd="0" presId="urn:microsoft.com/office/officeart/2005/8/layout/hierarchy2"/>
    <dgm:cxn modelId="{EAA51B51-0485-4C06-B65E-A7EFB10B8768}" type="presOf" srcId="{431E1DCE-EF23-4892-BA0C-D893B8415111}" destId="{8DAC7E2F-FBC6-4D32-9D4A-AEB23CB41683}" srcOrd="1" destOrd="0" presId="urn:microsoft.com/office/officeart/2005/8/layout/hierarchy2"/>
    <dgm:cxn modelId="{000DE8DD-3003-40FE-945A-155808E33B30}" type="presOf" srcId="{77B25F74-A1A9-42AA-87E0-4BFA91DE55FF}" destId="{BCB879E1-6595-4CF9-9B9F-E61657D67221}" srcOrd="0" destOrd="0" presId="urn:microsoft.com/office/officeart/2005/8/layout/hierarchy2"/>
    <dgm:cxn modelId="{519BFD15-B7A1-4E4F-922B-240496A33D3E}" type="presOf" srcId="{6FC4360D-A821-495F-8F13-C72C71A5ED0F}" destId="{88E0DCA1-D99E-45FF-B985-5C7BFD57B15B}" srcOrd="1" destOrd="0" presId="urn:microsoft.com/office/officeart/2005/8/layout/hierarchy2"/>
    <dgm:cxn modelId="{89AA34EC-A653-46CF-9A0D-D61A151AFB70}" srcId="{03C8BF19-2891-4615-B06C-E004173157DD}" destId="{69B9137E-8143-4CB6-8682-C50B40A93DBA}" srcOrd="1" destOrd="0" parTransId="{CC0DF1B3-F225-4131-934A-1F486AE92F92}" sibTransId="{E9B64F9F-2059-4F0B-A334-1631EB4BB754}"/>
    <dgm:cxn modelId="{4237D2F7-610F-44E5-96F1-477E678779C1}" type="presOf" srcId="{0F7A6CE1-C90E-45B6-83C3-20E233BB8645}" destId="{8FE653CB-2382-494C-8AE8-CA08EA9331E9}" srcOrd="1" destOrd="0" presId="urn:microsoft.com/office/officeart/2005/8/layout/hierarchy2"/>
    <dgm:cxn modelId="{51718CD3-92C6-41ED-8AC1-B3F38F180BDC}" srcId="{60C8C65B-A215-4885-8071-12BDA9AF27D1}" destId="{3D029A96-AAE1-4224-9253-BEB02F19E4C7}" srcOrd="0" destOrd="0" parTransId="{1B95A925-FBDB-476B-822A-E015D4D06ACD}" sibTransId="{20B23E9B-F2D7-4A8A-B3A2-80F8519699BC}"/>
    <dgm:cxn modelId="{B383A2C0-B92F-45E1-AC42-2232A5ECE7C5}" type="presOf" srcId="{8913C030-7F0B-4A30-B172-0969ACDEDF6F}" destId="{90ED801A-4782-4727-93BE-D6666A2E847D}" srcOrd="0" destOrd="0" presId="urn:microsoft.com/office/officeart/2005/8/layout/hierarchy2"/>
    <dgm:cxn modelId="{9F609E6D-0888-4E90-A4D9-F10323826F70}" type="presOf" srcId="{2895553A-C089-4680-AF5D-96E57840969A}" destId="{D11209F6-245A-4610-8759-E85C1D99C787}" srcOrd="0" destOrd="0" presId="urn:microsoft.com/office/officeart/2005/8/layout/hierarchy2"/>
    <dgm:cxn modelId="{A26EFD89-19F9-4DC5-A7D4-6D1406B903B2}" type="presOf" srcId="{03C8BF19-2891-4615-B06C-E004173157DD}" destId="{38775EA3-4164-4902-9197-5DC168D1117C}" srcOrd="0" destOrd="0" presId="urn:microsoft.com/office/officeart/2005/8/layout/hierarchy2"/>
    <dgm:cxn modelId="{FC812F84-9A6F-485C-B551-BA2AF3705417}" type="presOf" srcId="{EEB77DED-3ECC-4DD4-9A8B-BFB93F84BEDF}" destId="{D7A45339-04FF-4439-89D3-49E522293430}" srcOrd="0" destOrd="0" presId="urn:microsoft.com/office/officeart/2005/8/layout/hierarchy2"/>
    <dgm:cxn modelId="{DAFE2BD7-CE28-42F3-BB39-50D94221AA25}" type="presOf" srcId="{C4F86965-2D01-42FF-B4F6-98BD45959865}" destId="{7F82251F-2109-4639-BD44-86AD3B85D40D}" srcOrd="0" destOrd="0" presId="urn:microsoft.com/office/officeart/2005/8/layout/hierarchy2"/>
    <dgm:cxn modelId="{A229CF5A-309A-40DE-8322-EBB5E7B35AE5}" srcId="{C4F86965-2D01-42FF-B4F6-98BD45959865}" destId="{02A16624-B6DC-4EE0-981D-35C96ADCA7B0}" srcOrd="0" destOrd="0" parTransId="{D50BD14F-DF31-42F0-B9CE-AF24FD2505D9}" sibTransId="{434F487D-38CD-4EB6-99B5-A8869202C1FE}"/>
    <dgm:cxn modelId="{7ACD292D-61DA-4BF6-8EE6-0D52A01A1AD9}" type="presOf" srcId="{F5ACC80F-0D52-4F93-A2AD-5484E00C12CA}" destId="{29056CED-7FEF-49B8-8647-FB03A37DD38B}" srcOrd="0" destOrd="0" presId="urn:microsoft.com/office/officeart/2005/8/layout/hierarchy2"/>
    <dgm:cxn modelId="{96FDD596-9BBE-4811-8464-DA44CE69DC87}" type="presParOf" srcId="{1F007874-3EDA-454F-9559-D562BAD7BF5E}" destId="{D3E299A6-467E-40F3-BC2E-920A2796AA5F}" srcOrd="0" destOrd="0" presId="urn:microsoft.com/office/officeart/2005/8/layout/hierarchy2"/>
    <dgm:cxn modelId="{29277D17-98F5-40AB-8E51-FF7B494BD03B}" type="presParOf" srcId="{D3E299A6-467E-40F3-BC2E-920A2796AA5F}" destId="{233D97B4-B484-4DB5-905D-093B6A344349}" srcOrd="0" destOrd="0" presId="urn:microsoft.com/office/officeart/2005/8/layout/hierarchy2"/>
    <dgm:cxn modelId="{FC35EA17-0AEC-48C0-B7AD-EE3506CECFB1}" type="presParOf" srcId="{D3E299A6-467E-40F3-BC2E-920A2796AA5F}" destId="{E6FFBF99-D486-4D68-AEC9-B14488F12FB5}" srcOrd="1" destOrd="0" presId="urn:microsoft.com/office/officeart/2005/8/layout/hierarchy2"/>
    <dgm:cxn modelId="{31C0CC3B-F692-4DD0-9C95-C3314D78920D}" type="presParOf" srcId="{E6FFBF99-D486-4D68-AEC9-B14488F12FB5}" destId="{2543EDF3-6654-411A-B175-95BED83C0C90}" srcOrd="0" destOrd="0" presId="urn:microsoft.com/office/officeart/2005/8/layout/hierarchy2"/>
    <dgm:cxn modelId="{FA2FDCEC-7FB2-4320-B104-EA7BB8CAB075}" type="presParOf" srcId="{2543EDF3-6654-411A-B175-95BED83C0C90}" destId="{161772C9-8F52-496C-B48E-0E9D33C4ED28}" srcOrd="0" destOrd="0" presId="urn:microsoft.com/office/officeart/2005/8/layout/hierarchy2"/>
    <dgm:cxn modelId="{A07BBC36-7057-448E-ADE3-1F9BA657B0AE}" type="presParOf" srcId="{E6FFBF99-D486-4D68-AEC9-B14488F12FB5}" destId="{649AC4EE-A22B-4CE9-993B-A8049A21B3A6}" srcOrd="1" destOrd="0" presId="urn:microsoft.com/office/officeart/2005/8/layout/hierarchy2"/>
    <dgm:cxn modelId="{F1288C33-8DB4-498C-BC01-BD8E74B075EF}" type="presParOf" srcId="{649AC4EE-A22B-4CE9-993B-A8049A21B3A6}" destId="{8D46B5F6-52CD-4560-8F67-E771D4180040}" srcOrd="0" destOrd="0" presId="urn:microsoft.com/office/officeart/2005/8/layout/hierarchy2"/>
    <dgm:cxn modelId="{6FF308F0-9BB9-4A9B-9B54-67B3F9742156}" type="presParOf" srcId="{649AC4EE-A22B-4CE9-993B-A8049A21B3A6}" destId="{752C971D-7F7E-481D-B660-740CD604632F}" srcOrd="1" destOrd="0" presId="urn:microsoft.com/office/officeart/2005/8/layout/hierarchy2"/>
    <dgm:cxn modelId="{A1FCEA8C-B42D-4808-AC8C-3F4CC577810F}" type="presParOf" srcId="{752C971D-7F7E-481D-B660-740CD604632F}" destId="{0042778C-0B5D-48B4-9DAA-336FC27C4A13}" srcOrd="0" destOrd="0" presId="urn:microsoft.com/office/officeart/2005/8/layout/hierarchy2"/>
    <dgm:cxn modelId="{F8B23C19-5C17-462B-9200-68D3D09C6EB6}" type="presParOf" srcId="{0042778C-0B5D-48B4-9DAA-336FC27C4A13}" destId="{41B3042F-14B2-4796-85D0-CD93D46C6DBA}" srcOrd="0" destOrd="0" presId="urn:microsoft.com/office/officeart/2005/8/layout/hierarchy2"/>
    <dgm:cxn modelId="{F8CF9ED7-510A-4F34-82E0-8694C445BF83}" type="presParOf" srcId="{752C971D-7F7E-481D-B660-740CD604632F}" destId="{C9D5E290-87FF-4A24-B51D-93C15F3FFCFD}" srcOrd="1" destOrd="0" presId="urn:microsoft.com/office/officeart/2005/8/layout/hierarchy2"/>
    <dgm:cxn modelId="{192B9424-1EED-4B5F-A6AB-4F548B4FD4AB}" type="presParOf" srcId="{C9D5E290-87FF-4A24-B51D-93C15F3FFCFD}" destId="{3C690890-6576-40B6-A501-9A639BE36404}" srcOrd="0" destOrd="0" presId="urn:microsoft.com/office/officeart/2005/8/layout/hierarchy2"/>
    <dgm:cxn modelId="{4DB805D5-8291-4F12-9A73-69D5E8F4119A}" type="presParOf" srcId="{C9D5E290-87FF-4A24-B51D-93C15F3FFCFD}" destId="{ED10B36D-43B7-482D-BEBF-F79A86F04605}" srcOrd="1" destOrd="0" presId="urn:microsoft.com/office/officeart/2005/8/layout/hierarchy2"/>
    <dgm:cxn modelId="{F0745C1B-E4FD-4861-973D-903D2FAC909E}" type="presParOf" srcId="{ED10B36D-43B7-482D-BEBF-F79A86F04605}" destId="{F53BCC54-26D5-4CAF-AE25-2E08D46B10AA}" srcOrd="0" destOrd="0" presId="urn:microsoft.com/office/officeart/2005/8/layout/hierarchy2"/>
    <dgm:cxn modelId="{944E293E-065E-43C4-9A0F-BF731AA52459}" type="presParOf" srcId="{F53BCC54-26D5-4CAF-AE25-2E08D46B10AA}" destId="{6462181C-54EA-4DCE-AAC4-205783EBE958}" srcOrd="0" destOrd="0" presId="urn:microsoft.com/office/officeart/2005/8/layout/hierarchy2"/>
    <dgm:cxn modelId="{F4123C14-C383-414E-BD4F-BAAC62231123}" type="presParOf" srcId="{ED10B36D-43B7-482D-BEBF-F79A86F04605}" destId="{55F975F8-E0F5-4814-8BF0-69E610B2B5BE}" srcOrd="1" destOrd="0" presId="urn:microsoft.com/office/officeart/2005/8/layout/hierarchy2"/>
    <dgm:cxn modelId="{A5B51FBC-2D44-42C8-B365-335DDB89EF06}" type="presParOf" srcId="{55F975F8-E0F5-4814-8BF0-69E610B2B5BE}" destId="{94506DF2-2DF0-48F3-B943-AAD64C292217}" srcOrd="0" destOrd="0" presId="urn:microsoft.com/office/officeart/2005/8/layout/hierarchy2"/>
    <dgm:cxn modelId="{F012B13A-9C79-49A0-8B91-9CEB339017ED}" type="presParOf" srcId="{55F975F8-E0F5-4814-8BF0-69E610B2B5BE}" destId="{E8C89113-BB78-4999-A790-E7B084EF0241}" srcOrd="1" destOrd="0" presId="urn:microsoft.com/office/officeart/2005/8/layout/hierarchy2"/>
    <dgm:cxn modelId="{3119EE3B-8F48-4609-96AF-C62D994B6F47}" type="presParOf" srcId="{E8C89113-BB78-4999-A790-E7B084EF0241}" destId="{0CB6EBBC-1E5E-42D2-AB96-BFA1A3532E20}" srcOrd="0" destOrd="0" presId="urn:microsoft.com/office/officeart/2005/8/layout/hierarchy2"/>
    <dgm:cxn modelId="{0830CC56-2950-4BA6-86E1-65C3476282E5}" type="presParOf" srcId="{0CB6EBBC-1E5E-42D2-AB96-BFA1A3532E20}" destId="{F525D87B-0905-4EB7-A29D-77E377B171E3}" srcOrd="0" destOrd="0" presId="urn:microsoft.com/office/officeart/2005/8/layout/hierarchy2"/>
    <dgm:cxn modelId="{33AC6D74-199B-4FA5-B6E5-96E9A3EA64CA}" type="presParOf" srcId="{E8C89113-BB78-4999-A790-E7B084EF0241}" destId="{6B533B14-5904-4B40-9CD1-53390E97C87A}" srcOrd="1" destOrd="0" presId="urn:microsoft.com/office/officeart/2005/8/layout/hierarchy2"/>
    <dgm:cxn modelId="{742823F7-AE9C-4FCC-84FA-2ECDB11B3746}" type="presParOf" srcId="{6B533B14-5904-4B40-9CD1-53390E97C87A}" destId="{CEDB127D-0A84-4AA8-AA10-EC0DA1A8B4C5}" srcOrd="0" destOrd="0" presId="urn:microsoft.com/office/officeart/2005/8/layout/hierarchy2"/>
    <dgm:cxn modelId="{2A1CFBC0-5EA1-41B0-8E12-66A93D966CDE}" type="presParOf" srcId="{6B533B14-5904-4B40-9CD1-53390E97C87A}" destId="{A4838AFF-1126-4418-A912-4281E5EFFD25}" srcOrd="1" destOrd="0" presId="urn:microsoft.com/office/officeart/2005/8/layout/hierarchy2"/>
    <dgm:cxn modelId="{A1500181-3654-4799-8D6A-5E95C2661BA9}" type="presParOf" srcId="{ED10B36D-43B7-482D-BEBF-F79A86F04605}" destId="{D11209F6-245A-4610-8759-E85C1D99C787}" srcOrd="2" destOrd="0" presId="urn:microsoft.com/office/officeart/2005/8/layout/hierarchy2"/>
    <dgm:cxn modelId="{6996EBA6-4F91-43E5-9FA8-12902A62E4A3}" type="presParOf" srcId="{D11209F6-245A-4610-8759-E85C1D99C787}" destId="{A7E25BB0-3608-4877-82BD-0328B18911AE}" srcOrd="0" destOrd="0" presId="urn:microsoft.com/office/officeart/2005/8/layout/hierarchy2"/>
    <dgm:cxn modelId="{5C921418-9F90-458A-B127-D6DBD5797A7A}" type="presParOf" srcId="{ED10B36D-43B7-482D-BEBF-F79A86F04605}" destId="{105A5453-0505-47E0-A1D4-76DE54C015A7}" srcOrd="3" destOrd="0" presId="urn:microsoft.com/office/officeart/2005/8/layout/hierarchy2"/>
    <dgm:cxn modelId="{AB131076-31CE-47BF-8550-BB2025FABC5C}" type="presParOf" srcId="{105A5453-0505-47E0-A1D4-76DE54C015A7}" destId="{7F82251F-2109-4639-BD44-86AD3B85D40D}" srcOrd="0" destOrd="0" presId="urn:microsoft.com/office/officeart/2005/8/layout/hierarchy2"/>
    <dgm:cxn modelId="{9EBF8BDE-A4EF-4796-B901-04B3684DA3EF}" type="presParOf" srcId="{105A5453-0505-47E0-A1D4-76DE54C015A7}" destId="{7FBF39E3-4515-4B64-A364-64736CD8B1FA}" srcOrd="1" destOrd="0" presId="urn:microsoft.com/office/officeart/2005/8/layout/hierarchy2"/>
    <dgm:cxn modelId="{8F23A215-9D19-4DDB-8061-22C4685E2D16}" type="presParOf" srcId="{7FBF39E3-4515-4B64-A364-64736CD8B1FA}" destId="{A446D7EC-19B0-41E3-BEE3-FFB453B6C907}" srcOrd="0" destOrd="0" presId="urn:microsoft.com/office/officeart/2005/8/layout/hierarchy2"/>
    <dgm:cxn modelId="{33E98705-FD22-42E5-89CE-292C2718168C}" type="presParOf" srcId="{A446D7EC-19B0-41E3-BEE3-FFB453B6C907}" destId="{C5035201-ECA2-4FE0-A8DB-808662B51FB7}" srcOrd="0" destOrd="0" presId="urn:microsoft.com/office/officeart/2005/8/layout/hierarchy2"/>
    <dgm:cxn modelId="{5E6F27E0-21F7-448D-BAF6-F3C971F1176B}" type="presParOf" srcId="{7FBF39E3-4515-4B64-A364-64736CD8B1FA}" destId="{8FC9D66A-FBEA-4BF9-A6ED-82B77B09117D}" srcOrd="1" destOrd="0" presId="urn:microsoft.com/office/officeart/2005/8/layout/hierarchy2"/>
    <dgm:cxn modelId="{E242C811-50FB-46E6-93AE-E6AE0816A32D}" type="presParOf" srcId="{8FC9D66A-FBEA-4BF9-A6ED-82B77B09117D}" destId="{82CBB5AC-0CBA-46E8-8AAD-A7CED8BE4CB7}" srcOrd="0" destOrd="0" presId="urn:microsoft.com/office/officeart/2005/8/layout/hierarchy2"/>
    <dgm:cxn modelId="{CB4970E4-DD9D-4295-82FF-4C97E97C7D28}" type="presParOf" srcId="{8FC9D66A-FBEA-4BF9-A6ED-82B77B09117D}" destId="{15202C7A-11ED-4C0D-BBF5-27C222644097}" srcOrd="1" destOrd="0" presId="urn:microsoft.com/office/officeart/2005/8/layout/hierarchy2"/>
    <dgm:cxn modelId="{4FC53556-B18D-4A20-BBA2-3A3D8BBDF2C1}" type="presParOf" srcId="{752C971D-7F7E-481D-B660-740CD604632F}" destId="{BCB879E1-6595-4CF9-9B9F-E61657D67221}" srcOrd="2" destOrd="0" presId="urn:microsoft.com/office/officeart/2005/8/layout/hierarchy2"/>
    <dgm:cxn modelId="{5BEFEF80-7221-45C7-AAF7-A15DA8797FA6}" type="presParOf" srcId="{BCB879E1-6595-4CF9-9B9F-E61657D67221}" destId="{35C5F25D-228F-4209-A57D-E59D4609BF33}" srcOrd="0" destOrd="0" presId="urn:microsoft.com/office/officeart/2005/8/layout/hierarchy2"/>
    <dgm:cxn modelId="{A05DD3A3-2592-4F24-9791-0918209EDC77}" type="presParOf" srcId="{752C971D-7F7E-481D-B660-740CD604632F}" destId="{4CE83E4E-8EBF-462D-8AA9-A61D8350D1A7}" srcOrd="3" destOrd="0" presId="urn:microsoft.com/office/officeart/2005/8/layout/hierarchy2"/>
    <dgm:cxn modelId="{4EA11ED2-E606-4175-B991-5D208CFA9080}" type="presParOf" srcId="{4CE83E4E-8EBF-462D-8AA9-A61D8350D1A7}" destId="{44BD8AA8-0CAC-4035-82FE-9018DF8DF5AE}" srcOrd="0" destOrd="0" presId="urn:microsoft.com/office/officeart/2005/8/layout/hierarchy2"/>
    <dgm:cxn modelId="{FCA1428E-D94A-459E-811E-DA45A03F798A}" type="presParOf" srcId="{4CE83E4E-8EBF-462D-8AA9-A61D8350D1A7}" destId="{B85DEFE4-5A37-469C-9084-388069BB4806}" srcOrd="1" destOrd="0" presId="urn:microsoft.com/office/officeart/2005/8/layout/hierarchy2"/>
    <dgm:cxn modelId="{BF99B1ED-25C6-410C-9D0C-18B5EE1577F9}" type="presParOf" srcId="{B85DEFE4-5A37-469C-9084-388069BB4806}" destId="{D7A45339-04FF-4439-89D3-49E522293430}" srcOrd="0" destOrd="0" presId="urn:microsoft.com/office/officeart/2005/8/layout/hierarchy2"/>
    <dgm:cxn modelId="{8C9941BE-D2D5-4507-8583-725A2926E3AB}" type="presParOf" srcId="{D7A45339-04FF-4439-89D3-49E522293430}" destId="{D27833CB-50DA-4EB6-BFD6-CCCAF38C3289}" srcOrd="0" destOrd="0" presId="urn:microsoft.com/office/officeart/2005/8/layout/hierarchy2"/>
    <dgm:cxn modelId="{D4E50B24-6CEB-4ADC-A75D-FBA753F77CB7}" type="presParOf" srcId="{B85DEFE4-5A37-469C-9084-388069BB4806}" destId="{12A7C3F7-CFD8-43F9-9C29-1B8BCD2E91C5}" srcOrd="1" destOrd="0" presId="urn:microsoft.com/office/officeart/2005/8/layout/hierarchy2"/>
    <dgm:cxn modelId="{E97754CC-9C0E-4E56-9409-E818BBD77817}" type="presParOf" srcId="{12A7C3F7-CFD8-43F9-9C29-1B8BCD2E91C5}" destId="{B40364C7-849B-48E3-B143-C17FC810353E}" srcOrd="0" destOrd="0" presId="urn:microsoft.com/office/officeart/2005/8/layout/hierarchy2"/>
    <dgm:cxn modelId="{0B567A80-9A78-45AE-92F9-9EE9AD815E51}" type="presParOf" srcId="{12A7C3F7-CFD8-43F9-9C29-1B8BCD2E91C5}" destId="{9E0ABD40-722A-47E7-99BB-AA0102DD42B2}" srcOrd="1" destOrd="0" presId="urn:microsoft.com/office/officeart/2005/8/layout/hierarchy2"/>
    <dgm:cxn modelId="{F7D59E62-307D-4EAD-96B2-9387CAE61603}" type="presParOf" srcId="{9E0ABD40-722A-47E7-99BB-AA0102DD42B2}" destId="{F7B2A068-69E4-4544-B4FB-E2F30164B500}" srcOrd="0" destOrd="0" presId="urn:microsoft.com/office/officeart/2005/8/layout/hierarchy2"/>
    <dgm:cxn modelId="{0BE5C470-3B5D-4A83-82E9-0D3D01F7379B}" type="presParOf" srcId="{F7B2A068-69E4-4544-B4FB-E2F30164B500}" destId="{EDEBA8C1-8486-4ADB-AC74-8CE19F21C8F6}" srcOrd="0" destOrd="0" presId="urn:microsoft.com/office/officeart/2005/8/layout/hierarchy2"/>
    <dgm:cxn modelId="{6DC9E910-0EEE-4FAC-8065-83E3B5BC173E}" type="presParOf" srcId="{9E0ABD40-722A-47E7-99BB-AA0102DD42B2}" destId="{AC77524E-EC8B-4C49-8947-39A1A75F6944}" srcOrd="1" destOrd="0" presId="urn:microsoft.com/office/officeart/2005/8/layout/hierarchy2"/>
    <dgm:cxn modelId="{31D8E5EB-1AB9-4008-8B37-F9B91D31F205}" type="presParOf" srcId="{AC77524E-EC8B-4C49-8947-39A1A75F6944}" destId="{90ED801A-4782-4727-93BE-D6666A2E847D}" srcOrd="0" destOrd="0" presId="urn:microsoft.com/office/officeart/2005/8/layout/hierarchy2"/>
    <dgm:cxn modelId="{1694804C-0596-4B24-BBF8-1CE0399CB18E}" type="presParOf" srcId="{AC77524E-EC8B-4C49-8947-39A1A75F6944}" destId="{AD1854E5-772B-46F8-B7C1-175A8AC154A9}" srcOrd="1" destOrd="0" presId="urn:microsoft.com/office/officeart/2005/8/layout/hierarchy2"/>
    <dgm:cxn modelId="{386F0045-D059-4D3A-99FE-70D56CDF06AB}" type="presParOf" srcId="{B85DEFE4-5A37-469C-9084-388069BB4806}" destId="{319D767A-0CE9-4FDF-850A-E84D9FA76FD6}" srcOrd="2" destOrd="0" presId="urn:microsoft.com/office/officeart/2005/8/layout/hierarchy2"/>
    <dgm:cxn modelId="{047E4B5C-E373-429E-969F-B837D1985676}" type="presParOf" srcId="{319D767A-0CE9-4FDF-850A-E84D9FA76FD6}" destId="{88E0DCA1-D99E-45FF-B985-5C7BFD57B15B}" srcOrd="0" destOrd="0" presId="urn:microsoft.com/office/officeart/2005/8/layout/hierarchy2"/>
    <dgm:cxn modelId="{69F4E5B5-297B-4CF0-9BC4-DFB7F4A701B0}" type="presParOf" srcId="{B85DEFE4-5A37-469C-9084-388069BB4806}" destId="{020EB7D3-4386-49A7-9BC2-6B3229245B4C}" srcOrd="3" destOrd="0" presId="urn:microsoft.com/office/officeart/2005/8/layout/hierarchy2"/>
    <dgm:cxn modelId="{5FE98C67-EF0C-41EE-B71C-A2E5FB46B162}" type="presParOf" srcId="{020EB7D3-4386-49A7-9BC2-6B3229245B4C}" destId="{9846A89B-7556-4F02-9983-24CA56881C0F}" srcOrd="0" destOrd="0" presId="urn:microsoft.com/office/officeart/2005/8/layout/hierarchy2"/>
    <dgm:cxn modelId="{0CBCF718-4945-4E6F-8AAD-24FB03555146}" type="presParOf" srcId="{020EB7D3-4386-49A7-9BC2-6B3229245B4C}" destId="{6D42AA32-74C9-429A-A7DE-980134D6093B}" srcOrd="1" destOrd="0" presId="urn:microsoft.com/office/officeart/2005/8/layout/hierarchy2"/>
    <dgm:cxn modelId="{F480D173-BD27-444C-8B29-5D06AA055035}" type="presParOf" srcId="{6D42AA32-74C9-429A-A7DE-980134D6093B}" destId="{A9800344-6C9E-4A86-89E2-F5AF7D7CC350}" srcOrd="0" destOrd="0" presId="urn:microsoft.com/office/officeart/2005/8/layout/hierarchy2"/>
    <dgm:cxn modelId="{782FECE8-F0B3-4777-8E4C-9DE182AE1818}" type="presParOf" srcId="{A9800344-6C9E-4A86-89E2-F5AF7D7CC350}" destId="{D8D76417-BA2C-4473-A7C4-AAE1B2638A31}" srcOrd="0" destOrd="0" presId="urn:microsoft.com/office/officeart/2005/8/layout/hierarchy2"/>
    <dgm:cxn modelId="{A9C6B4F6-CF9D-4402-8A62-A99B80CAD49E}" type="presParOf" srcId="{6D42AA32-74C9-429A-A7DE-980134D6093B}" destId="{C116DAEF-1BEA-4E51-850B-597C15E86E89}" srcOrd="1" destOrd="0" presId="urn:microsoft.com/office/officeart/2005/8/layout/hierarchy2"/>
    <dgm:cxn modelId="{57CC3AB8-F27F-48B7-88BF-3BC58B38C4C8}" type="presParOf" srcId="{C116DAEF-1BEA-4E51-850B-597C15E86E89}" destId="{E40ABF0D-DA61-4AFE-A863-C1FF7B0EF599}" srcOrd="0" destOrd="0" presId="urn:microsoft.com/office/officeart/2005/8/layout/hierarchy2"/>
    <dgm:cxn modelId="{460E9F9D-BA17-43B8-BBCB-73AFC39721AB}" type="presParOf" srcId="{C116DAEF-1BEA-4E51-850B-597C15E86E89}" destId="{0C673812-B558-4B24-8263-1BD6CB82D0D6}" srcOrd="1" destOrd="0" presId="urn:microsoft.com/office/officeart/2005/8/layout/hierarchy2"/>
    <dgm:cxn modelId="{5DEE2200-2ACB-4565-A306-E9265A14B49D}" type="presParOf" srcId="{E6FFBF99-D486-4D68-AEC9-B14488F12FB5}" destId="{4E3499D6-B70E-4639-87CE-927D55E4A013}" srcOrd="2" destOrd="0" presId="urn:microsoft.com/office/officeart/2005/8/layout/hierarchy2"/>
    <dgm:cxn modelId="{4AF3447D-D8AA-487A-B637-F3503C868CAC}" type="presParOf" srcId="{4E3499D6-B70E-4639-87CE-927D55E4A013}" destId="{82B19698-1FA4-4649-9DD3-F1D19120B687}" srcOrd="0" destOrd="0" presId="urn:microsoft.com/office/officeart/2005/8/layout/hierarchy2"/>
    <dgm:cxn modelId="{EC9EBA86-3BF8-49EA-A66B-8DB0C0D31CB2}" type="presParOf" srcId="{E6FFBF99-D486-4D68-AEC9-B14488F12FB5}" destId="{E4D1E8A1-D213-45B7-86EF-92ED1562DEFA}" srcOrd="3" destOrd="0" presId="urn:microsoft.com/office/officeart/2005/8/layout/hierarchy2"/>
    <dgm:cxn modelId="{C7F0836D-1015-4F95-9C85-037C76BFCC4D}" type="presParOf" srcId="{E4D1E8A1-D213-45B7-86EF-92ED1562DEFA}" destId="{38775EA3-4164-4902-9197-5DC168D1117C}" srcOrd="0" destOrd="0" presId="urn:microsoft.com/office/officeart/2005/8/layout/hierarchy2"/>
    <dgm:cxn modelId="{031506ED-C992-407D-B8F9-1627E6800657}" type="presParOf" srcId="{E4D1E8A1-D213-45B7-86EF-92ED1562DEFA}" destId="{68478160-9A12-4095-B3E4-6A0F145BC500}" srcOrd="1" destOrd="0" presId="urn:microsoft.com/office/officeart/2005/8/layout/hierarchy2"/>
    <dgm:cxn modelId="{9D601E78-70A2-4563-B7FD-402258D35FB2}" type="presParOf" srcId="{68478160-9A12-4095-B3E4-6A0F145BC500}" destId="{32FC7311-CCD4-415B-84C3-F038656A4E07}" srcOrd="0" destOrd="0" presId="urn:microsoft.com/office/officeart/2005/8/layout/hierarchy2"/>
    <dgm:cxn modelId="{379AD032-321B-4110-9CC1-B66DE69D8605}" type="presParOf" srcId="{32FC7311-CCD4-415B-84C3-F038656A4E07}" destId="{8DAC7E2F-FBC6-4D32-9D4A-AEB23CB41683}" srcOrd="0" destOrd="0" presId="urn:microsoft.com/office/officeart/2005/8/layout/hierarchy2"/>
    <dgm:cxn modelId="{66EF2ED0-7C4F-4069-947A-84EC91012F27}" type="presParOf" srcId="{68478160-9A12-4095-B3E4-6A0F145BC500}" destId="{A32DF972-EA55-4255-A063-E68A7914B488}" srcOrd="1" destOrd="0" presId="urn:microsoft.com/office/officeart/2005/8/layout/hierarchy2"/>
    <dgm:cxn modelId="{BAD0930B-E14C-4A24-818B-31266778C2B7}" type="presParOf" srcId="{A32DF972-EA55-4255-A063-E68A7914B488}" destId="{29056CED-7FEF-49B8-8647-FB03A37DD38B}" srcOrd="0" destOrd="0" presId="urn:microsoft.com/office/officeart/2005/8/layout/hierarchy2"/>
    <dgm:cxn modelId="{A36B82E3-3E52-47BE-BEF4-6F77FADAF848}" type="presParOf" srcId="{A32DF972-EA55-4255-A063-E68A7914B488}" destId="{0C5A494A-AD08-483B-81C5-77141E5B9D2F}" srcOrd="1" destOrd="0" presId="urn:microsoft.com/office/officeart/2005/8/layout/hierarchy2"/>
    <dgm:cxn modelId="{FA70A623-C80E-4F3A-9080-9CFA3AB04BDE}" type="presParOf" srcId="{0C5A494A-AD08-483B-81C5-77141E5B9D2F}" destId="{99175155-B95F-4662-AD37-A24F6781A123}" srcOrd="0" destOrd="0" presId="urn:microsoft.com/office/officeart/2005/8/layout/hierarchy2"/>
    <dgm:cxn modelId="{EAE45AF0-0C4A-4863-923E-5DF86A42023A}" type="presParOf" srcId="{99175155-B95F-4662-AD37-A24F6781A123}" destId="{55EDD4FE-5E6E-4C24-8F1D-0D182BBBA6B7}" srcOrd="0" destOrd="0" presId="urn:microsoft.com/office/officeart/2005/8/layout/hierarchy2"/>
    <dgm:cxn modelId="{11EC8562-C97C-414D-AF22-E6042EF93074}" type="presParOf" srcId="{0C5A494A-AD08-483B-81C5-77141E5B9D2F}" destId="{55D10B0E-CD2F-4E51-80BC-591A07D6CBF7}" srcOrd="1" destOrd="0" presId="urn:microsoft.com/office/officeart/2005/8/layout/hierarchy2"/>
    <dgm:cxn modelId="{464B5A6E-C793-4D8B-8EF4-11FEC4A8653B}" type="presParOf" srcId="{55D10B0E-CD2F-4E51-80BC-591A07D6CBF7}" destId="{5B22C47E-F133-40FB-99F0-55E1EC1EAB11}" srcOrd="0" destOrd="0" presId="urn:microsoft.com/office/officeart/2005/8/layout/hierarchy2"/>
    <dgm:cxn modelId="{C0944E63-1F81-44B3-B34B-596F283C4353}" type="presParOf" srcId="{55D10B0E-CD2F-4E51-80BC-591A07D6CBF7}" destId="{9631E664-0A66-4B61-BECF-2E9F1987D569}" srcOrd="1" destOrd="0" presId="urn:microsoft.com/office/officeart/2005/8/layout/hierarchy2"/>
    <dgm:cxn modelId="{46A872F0-C5B9-4C1C-AB36-81186EB83953}" type="presParOf" srcId="{68478160-9A12-4095-B3E4-6A0F145BC500}" destId="{D42DF928-F8E4-493E-8459-DF4ED08B7F57}" srcOrd="2" destOrd="0" presId="urn:microsoft.com/office/officeart/2005/8/layout/hierarchy2"/>
    <dgm:cxn modelId="{CC702C51-1C9F-4E80-9714-4195F65AE51F}" type="presParOf" srcId="{D42DF928-F8E4-493E-8459-DF4ED08B7F57}" destId="{C6BF4C1A-3E2B-4E0F-B5D5-EA3F98E8E5B2}" srcOrd="0" destOrd="0" presId="urn:microsoft.com/office/officeart/2005/8/layout/hierarchy2"/>
    <dgm:cxn modelId="{61DBF8BD-A18B-4C38-AB82-D74D1CF9DA35}" type="presParOf" srcId="{68478160-9A12-4095-B3E4-6A0F145BC500}" destId="{18AAE900-359D-47A4-BCF1-B1F14F6800EE}" srcOrd="3" destOrd="0" presId="urn:microsoft.com/office/officeart/2005/8/layout/hierarchy2"/>
    <dgm:cxn modelId="{608BEE48-B28E-45AA-9648-4951CFEB3D51}" type="presParOf" srcId="{18AAE900-359D-47A4-BCF1-B1F14F6800EE}" destId="{4DC1B9EA-C43E-4F12-8263-96347B537D9D}" srcOrd="0" destOrd="0" presId="urn:microsoft.com/office/officeart/2005/8/layout/hierarchy2"/>
    <dgm:cxn modelId="{249BF800-1E97-4355-A1FF-FD64A303A3ED}" type="presParOf" srcId="{18AAE900-359D-47A4-BCF1-B1F14F6800EE}" destId="{03012BE2-A39F-4FA3-8205-1FFE5614C698}" srcOrd="1" destOrd="0" presId="urn:microsoft.com/office/officeart/2005/8/layout/hierarchy2"/>
    <dgm:cxn modelId="{875C9C0F-7E01-46DE-B5D4-0271AD72C0EF}" type="presParOf" srcId="{03012BE2-A39F-4FA3-8205-1FFE5614C698}" destId="{74B21E63-E274-4225-8C4E-443E1D0D842F}" srcOrd="0" destOrd="0" presId="urn:microsoft.com/office/officeart/2005/8/layout/hierarchy2"/>
    <dgm:cxn modelId="{BDCDC767-27BF-495F-BEC5-7F4820043D86}" type="presParOf" srcId="{74B21E63-E274-4225-8C4E-443E1D0D842F}" destId="{8FE653CB-2382-494C-8AE8-CA08EA9331E9}" srcOrd="0" destOrd="0" presId="urn:microsoft.com/office/officeart/2005/8/layout/hierarchy2"/>
    <dgm:cxn modelId="{DA4C16B6-538C-4307-A35A-DC62E6DE513D}" type="presParOf" srcId="{03012BE2-A39F-4FA3-8205-1FFE5614C698}" destId="{DE5842FC-B793-4618-BA12-ED5A60D3BF3A}" srcOrd="1" destOrd="0" presId="urn:microsoft.com/office/officeart/2005/8/layout/hierarchy2"/>
    <dgm:cxn modelId="{4BB112E6-AFF4-465E-9C6D-2255912893C9}" type="presParOf" srcId="{DE5842FC-B793-4618-BA12-ED5A60D3BF3A}" destId="{B2575822-FE81-4177-81AB-CDE4E8185567}" srcOrd="0" destOrd="0" presId="urn:microsoft.com/office/officeart/2005/8/layout/hierarchy2"/>
    <dgm:cxn modelId="{DD5B7F3E-659F-422E-8983-E2C6862F9D7D}" type="presParOf" srcId="{DE5842FC-B793-4618-BA12-ED5A60D3BF3A}" destId="{87412973-0AF8-4A7A-A9F4-D96AE254A5A3}"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3D97B4-B484-4DB5-905D-093B6A344349}">
      <dsp:nvSpPr>
        <dsp:cNvPr id="0" name=""/>
        <dsp:cNvSpPr/>
      </dsp:nvSpPr>
      <dsp:spPr>
        <a:xfrm>
          <a:off x="285005" y="3587959"/>
          <a:ext cx="954957" cy="1256057"/>
        </a:xfrm>
        <a:prstGeom prst="roundRect">
          <a:avLst>
            <a:gd name="adj" fmla="val 10000"/>
          </a:avLst>
        </a:prstGeom>
        <a:blipFill rotWithShape="0">
          <a:blip xmlns:r="http://schemas.openxmlformats.org/officeDocument/2006/relationships" r:embed="rId1">
            <a:duotone>
              <a:schemeClr val="accent1">
                <a:hueOff val="0"/>
                <a:satOff val="0"/>
                <a:lumOff val="0"/>
                <a:alphaOff val="0"/>
                <a:shade val="74000"/>
                <a:satMod val="130000"/>
                <a:lumMod val="90000"/>
              </a:schemeClr>
              <a:schemeClr val="accent1">
                <a:hueOff val="0"/>
                <a:satOff val="0"/>
                <a:lumOff val="0"/>
                <a:alphaOff val="0"/>
                <a:tint val="94000"/>
                <a:satMod val="120000"/>
                <a:lumMod val="104000"/>
              </a:schemeClr>
            </a:duotone>
          </a:blip>
          <a:tile tx="0" ty="0" sx="100000" sy="100000" flip="none" algn="tl"/>
        </a:blipFill>
        <a:ln>
          <a:noFill/>
        </a:ln>
        <a:effectLst>
          <a:outerShdw blurRad="38100" dist="254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fa-IR" sz="1700" kern="1200" dirty="0" smtClean="0">
              <a:solidFill>
                <a:schemeClr val="tx2"/>
              </a:solidFill>
            </a:rPr>
            <a:t>روابط محاسبه حجم نمونه</a:t>
          </a:r>
          <a:endParaRPr lang="en-US" sz="1700" kern="1200" dirty="0">
            <a:solidFill>
              <a:schemeClr val="tx2"/>
            </a:solidFill>
          </a:endParaRPr>
        </a:p>
      </dsp:txBody>
      <dsp:txXfrm>
        <a:off x="312975" y="3615929"/>
        <a:ext cx="899017" cy="1200117"/>
      </dsp:txXfrm>
    </dsp:sp>
    <dsp:sp modelId="{2543EDF3-6654-411A-B175-95BED83C0C90}">
      <dsp:nvSpPr>
        <dsp:cNvPr id="0" name=""/>
        <dsp:cNvSpPr/>
      </dsp:nvSpPr>
      <dsp:spPr>
        <a:xfrm rot="17193099">
          <a:off x="543274" y="3272011"/>
          <a:ext cx="1948453" cy="20236"/>
        </a:xfrm>
        <a:custGeom>
          <a:avLst/>
          <a:gdLst/>
          <a:ahLst/>
          <a:cxnLst/>
          <a:rect l="0" t="0" r="0" b="0"/>
          <a:pathLst>
            <a:path>
              <a:moveTo>
                <a:pt x="0" y="10118"/>
              </a:moveTo>
              <a:lnTo>
                <a:pt x="1948453" y="10118"/>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US" sz="700" kern="1200"/>
        </a:p>
      </dsp:txBody>
      <dsp:txXfrm>
        <a:off x="1468789" y="3233418"/>
        <a:ext cx="97422" cy="97422"/>
      </dsp:txXfrm>
    </dsp:sp>
    <dsp:sp modelId="{8D46B5F6-52CD-4560-8F67-E771D4180040}">
      <dsp:nvSpPr>
        <dsp:cNvPr id="0" name=""/>
        <dsp:cNvSpPr/>
      </dsp:nvSpPr>
      <dsp:spPr>
        <a:xfrm>
          <a:off x="1795038" y="1962760"/>
          <a:ext cx="922621" cy="771022"/>
        </a:xfrm>
        <a:prstGeom prst="roundRect">
          <a:avLst>
            <a:gd name="adj" fmla="val 10000"/>
          </a:avLst>
        </a:prstGeom>
        <a:blipFill rotWithShape="0">
          <a:blip xmlns:r="http://schemas.openxmlformats.org/officeDocument/2006/relationships" r:embed="rId1">
            <a:duotone>
              <a:schemeClr val="accent1">
                <a:hueOff val="0"/>
                <a:satOff val="0"/>
                <a:lumOff val="0"/>
                <a:alphaOff val="0"/>
                <a:shade val="74000"/>
                <a:satMod val="130000"/>
                <a:lumMod val="90000"/>
              </a:schemeClr>
              <a:schemeClr val="accent1">
                <a:hueOff val="0"/>
                <a:satOff val="0"/>
                <a:lumOff val="0"/>
                <a:alphaOff val="0"/>
                <a:tint val="94000"/>
                <a:satMod val="120000"/>
                <a:lumMod val="104000"/>
              </a:schemeClr>
            </a:duotone>
          </a:blip>
          <a:tile tx="0" ty="0" sx="100000" sy="100000" flip="none" algn="tl"/>
        </a:blipFill>
        <a:ln>
          <a:noFill/>
        </a:ln>
        <a:effectLst>
          <a:outerShdw blurRad="38100" dist="254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rtl="1">
            <a:lnSpc>
              <a:spcPct val="90000"/>
            </a:lnSpc>
            <a:spcBef>
              <a:spcPct val="0"/>
            </a:spcBef>
            <a:spcAft>
              <a:spcPct val="35000"/>
            </a:spcAft>
          </a:pPr>
          <a:r>
            <a:rPr lang="fa-IR" sz="1700" kern="1200" dirty="0" smtClean="0">
              <a:solidFill>
                <a:schemeClr val="tx2"/>
              </a:solidFill>
            </a:rPr>
            <a:t>مقايسه</a:t>
          </a:r>
          <a:endParaRPr lang="en-US" sz="1700" kern="1200" dirty="0">
            <a:solidFill>
              <a:schemeClr val="tx2"/>
            </a:solidFill>
          </a:endParaRPr>
        </a:p>
      </dsp:txBody>
      <dsp:txXfrm>
        <a:off x="1817620" y="1985342"/>
        <a:ext cx="877457" cy="725858"/>
      </dsp:txXfrm>
    </dsp:sp>
    <dsp:sp modelId="{0042778C-0B5D-48B4-9DAA-336FC27C4A13}">
      <dsp:nvSpPr>
        <dsp:cNvPr id="0" name=""/>
        <dsp:cNvSpPr/>
      </dsp:nvSpPr>
      <dsp:spPr>
        <a:xfrm rot="17702666">
          <a:off x="2415507" y="1863463"/>
          <a:ext cx="1047904" cy="20236"/>
        </a:xfrm>
        <a:custGeom>
          <a:avLst/>
          <a:gdLst/>
          <a:ahLst/>
          <a:cxnLst/>
          <a:rect l="0" t="0" r="0" b="0"/>
          <a:pathLst>
            <a:path>
              <a:moveTo>
                <a:pt x="0" y="10118"/>
              </a:moveTo>
              <a:lnTo>
                <a:pt x="1047904" y="10118"/>
              </a:lnTo>
            </a:path>
          </a:pathLst>
        </a:custGeom>
        <a:noFill/>
        <a:ln w="1587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913262" y="1847384"/>
        <a:ext cx="52395" cy="52395"/>
      </dsp:txXfrm>
    </dsp:sp>
    <dsp:sp modelId="{3C690890-6576-40B6-A501-9A639BE36404}">
      <dsp:nvSpPr>
        <dsp:cNvPr id="0" name=""/>
        <dsp:cNvSpPr/>
      </dsp:nvSpPr>
      <dsp:spPr>
        <a:xfrm>
          <a:off x="3161259" y="1013380"/>
          <a:ext cx="636463" cy="771022"/>
        </a:xfrm>
        <a:prstGeom prst="roundRect">
          <a:avLst>
            <a:gd name="adj" fmla="val 10000"/>
          </a:avLst>
        </a:prstGeom>
        <a:blipFill rotWithShape="0">
          <a:blip xmlns:r="http://schemas.openxmlformats.org/officeDocument/2006/relationships" r:embed="rId1">
            <a:duotone>
              <a:schemeClr val="accent1">
                <a:hueOff val="0"/>
                <a:satOff val="0"/>
                <a:lumOff val="0"/>
                <a:alphaOff val="0"/>
                <a:shade val="74000"/>
                <a:satMod val="130000"/>
                <a:lumMod val="90000"/>
              </a:schemeClr>
              <a:schemeClr val="accent1">
                <a:hueOff val="0"/>
                <a:satOff val="0"/>
                <a:lumOff val="0"/>
                <a:alphaOff val="0"/>
                <a:tint val="94000"/>
                <a:satMod val="120000"/>
                <a:lumMod val="104000"/>
              </a:schemeClr>
            </a:duotone>
          </a:blip>
          <a:tile tx="0" ty="0" sx="100000" sy="100000" flip="none" algn="tl"/>
        </a:blipFill>
        <a:ln>
          <a:noFill/>
        </a:ln>
        <a:effectLst>
          <a:outerShdw blurRad="38100" dist="254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fa-IR" sz="1700" kern="1200" dirty="0" smtClean="0">
              <a:solidFill>
                <a:schemeClr val="tx2"/>
              </a:solidFill>
            </a:rPr>
            <a:t>نسبت</a:t>
          </a:r>
          <a:endParaRPr lang="en-US" sz="1700" kern="1200" dirty="0">
            <a:solidFill>
              <a:schemeClr val="tx2"/>
            </a:solidFill>
          </a:endParaRPr>
        </a:p>
      </dsp:txBody>
      <dsp:txXfrm>
        <a:off x="3179900" y="1032021"/>
        <a:ext cx="599181" cy="733740"/>
      </dsp:txXfrm>
    </dsp:sp>
    <dsp:sp modelId="{F53BCC54-26D5-4CAF-AE25-2E08D46B10AA}">
      <dsp:nvSpPr>
        <dsp:cNvPr id="0" name=""/>
        <dsp:cNvSpPr/>
      </dsp:nvSpPr>
      <dsp:spPr>
        <a:xfrm rot="17900014">
          <a:off x="3499702" y="889496"/>
          <a:ext cx="1134462" cy="20236"/>
        </a:xfrm>
        <a:custGeom>
          <a:avLst/>
          <a:gdLst/>
          <a:ahLst/>
          <a:cxnLst/>
          <a:rect l="0" t="0" r="0" b="0"/>
          <a:pathLst>
            <a:path>
              <a:moveTo>
                <a:pt x="0" y="10118"/>
              </a:moveTo>
              <a:lnTo>
                <a:pt x="1134462" y="10118"/>
              </a:lnTo>
            </a:path>
          </a:pathLst>
        </a:custGeom>
        <a:noFill/>
        <a:ln w="1587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038572" y="871253"/>
        <a:ext cx="56723" cy="56723"/>
      </dsp:txXfrm>
    </dsp:sp>
    <dsp:sp modelId="{94506DF2-2DF0-48F3-B943-AAD64C292217}">
      <dsp:nvSpPr>
        <dsp:cNvPr id="0" name=""/>
        <dsp:cNvSpPr/>
      </dsp:nvSpPr>
      <dsp:spPr>
        <a:xfrm>
          <a:off x="4336144" y="14826"/>
          <a:ext cx="1542045" cy="771022"/>
        </a:xfrm>
        <a:prstGeom prst="roundRect">
          <a:avLst>
            <a:gd name="adj" fmla="val 10000"/>
          </a:avLst>
        </a:prstGeom>
        <a:blipFill rotWithShape="0">
          <a:blip xmlns:r="http://schemas.openxmlformats.org/officeDocument/2006/relationships" r:embed="rId1">
            <a:duotone>
              <a:schemeClr val="accent1">
                <a:hueOff val="0"/>
                <a:satOff val="0"/>
                <a:lumOff val="0"/>
                <a:alphaOff val="0"/>
                <a:shade val="74000"/>
                <a:satMod val="130000"/>
                <a:lumMod val="90000"/>
              </a:schemeClr>
              <a:schemeClr val="accent1">
                <a:hueOff val="0"/>
                <a:satOff val="0"/>
                <a:lumOff val="0"/>
                <a:alphaOff val="0"/>
                <a:tint val="94000"/>
                <a:satMod val="120000"/>
                <a:lumMod val="104000"/>
              </a:schemeClr>
            </a:duotone>
          </a:blip>
          <a:tile tx="0" ty="0" sx="100000" sy="100000" flip="none" algn="tl"/>
        </a:blipFill>
        <a:ln>
          <a:noFill/>
        </a:ln>
        <a:effectLst>
          <a:outerShdw blurRad="38100" dist="254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fa-IR" sz="1700" kern="1200" dirty="0" smtClean="0">
              <a:solidFill>
                <a:schemeClr val="tx2"/>
              </a:solidFill>
            </a:rPr>
            <a:t>دو یا چند گروه</a:t>
          </a:r>
          <a:endParaRPr lang="en-US" sz="1700" kern="1200" dirty="0">
            <a:solidFill>
              <a:schemeClr val="tx2"/>
            </a:solidFill>
          </a:endParaRPr>
        </a:p>
      </dsp:txBody>
      <dsp:txXfrm>
        <a:off x="4358726" y="37408"/>
        <a:ext cx="1496881" cy="725858"/>
      </dsp:txXfrm>
    </dsp:sp>
    <dsp:sp modelId="{0CB6EBBC-1E5E-42D2-AB96-BFA1A3532E20}">
      <dsp:nvSpPr>
        <dsp:cNvPr id="0" name=""/>
        <dsp:cNvSpPr/>
      </dsp:nvSpPr>
      <dsp:spPr>
        <a:xfrm rot="1629658">
          <a:off x="5838186" y="555817"/>
          <a:ext cx="725526" cy="20236"/>
        </a:xfrm>
        <a:custGeom>
          <a:avLst/>
          <a:gdLst/>
          <a:ahLst/>
          <a:cxnLst/>
          <a:rect l="0" t="0" r="0" b="0"/>
          <a:pathLst>
            <a:path>
              <a:moveTo>
                <a:pt x="0" y="10118"/>
              </a:moveTo>
              <a:lnTo>
                <a:pt x="725526" y="10118"/>
              </a:lnTo>
            </a:path>
          </a:pathLst>
        </a:custGeom>
        <a:noFill/>
        <a:ln w="1587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6182811" y="547798"/>
        <a:ext cx="36276" cy="36276"/>
      </dsp:txXfrm>
    </dsp:sp>
    <dsp:sp modelId="{CEDB127D-0A84-4AA8-AA10-EC0DA1A8B4C5}">
      <dsp:nvSpPr>
        <dsp:cNvPr id="0" name=""/>
        <dsp:cNvSpPr/>
      </dsp:nvSpPr>
      <dsp:spPr>
        <a:xfrm flipV="1">
          <a:off x="6523710" y="0"/>
          <a:ext cx="2620289" cy="1463069"/>
        </a:xfrm>
        <a:prstGeom prst="roundRect">
          <a:avLst>
            <a:gd name="adj" fmla="val 10000"/>
          </a:avLst>
        </a:prstGeom>
        <a:blipFill rotWithShape="0">
          <a:blip xmlns:r="http://schemas.openxmlformats.org/officeDocument/2006/relationships" r:embed="rId2"/>
          <a:stretch>
            <a:fillRect/>
          </a:stretch>
        </a:blipFill>
        <a:ln>
          <a:noFill/>
        </a:ln>
        <a:effectLst>
          <a:outerShdw blurRad="38100" dist="254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endParaRPr lang="en-US" sz="1700" kern="1200" dirty="0"/>
        </a:p>
      </dsp:txBody>
      <dsp:txXfrm rot="10800000">
        <a:off x="6566562" y="42852"/>
        <a:ext cx="2534585" cy="1377365"/>
      </dsp:txXfrm>
    </dsp:sp>
    <dsp:sp modelId="{D11209F6-245A-4610-8759-E85C1D99C787}">
      <dsp:nvSpPr>
        <dsp:cNvPr id="0" name=""/>
        <dsp:cNvSpPr/>
      </dsp:nvSpPr>
      <dsp:spPr>
        <a:xfrm rot="2536000">
          <a:off x="3694799" y="1655046"/>
          <a:ext cx="791795" cy="20236"/>
        </a:xfrm>
        <a:custGeom>
          <a:avLst/>
          <a:gdLst/>
          <a:ahLst/>
          <a:cxnLst/>
          <a:rect l="0" t="0" r="0" b="0"/>
          <a:pathLst>
            <a:path>
              <a:moveTo>
                <a:pt x="0" y="10118"/>
              </a:moveTo>
              <a:lnTo>
                <a:pt x="791795" y="10118"/>
              </a:lnTo>
            </a:path>
          </a:pathLst>
        </a:custGeom>
        <a:noFill/>
        <a:ln w="1587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070901" y="1645370"/>
        <a:ext cx="39589" cy="39589"/>
      </dsp:txXfrm>
    </dsp:sp>
    <dsp:sp modelId="{7F82251F-2109-4639-BD44-86AD3B85D40D}">
      <dsp:nvSpPr>
        <dsp:cNvPr id="0" name=""/>
        <dsp:cNvSpPr/>
      </dsp:nvSpPr>
      <dsp:spPr>
        <a:xfrm>
          <a:off x="4383669" y="1545927"/>
          <a:ext cx="1542045" cy="771022"/>
        </a:xfrm>
        <a:prstGeom prst="roundRect">
          <a:avLst>
            <a:gd name="adj" fmla="val 10000"/>
          </a:avLst>
        </a:prstGeom>
        <a:blipFill rotWithShape="0">
          <a:blip xmlns:r="http://schemas.openxmlformats.org/officeDocument/2006/relationships" r:embed="rId1">
            <a:duotone>
              <a:schemeClr val="accent1">
                <a:hueOff val="0"/>
                <a:satOff val="0"/>
                <a:lumOff val="0"/>
                <a:alphaOff val="0"/>
                <a:shade val="74000"/>
                <a:satMod val="130000"/>
                <a:lumMod val="90000"/>
              </a:schemeClr>
              <a:schemeClr val="accent1">
                <a:hueOff val="0"/>
                <a:satOff val="0"/>
                <a:lumOff val="0"/>
                <a:alphaOff val="0"/>
                <a:tint val="94000"/>
                <a:satMod val="120000"/>
                <a:lumMod val="104000"/>
              </a:schemeClr>
            </a:duotone>
          </a:blip>
          <a:tile tx="0" ty="0" sx="100000" sy="100000" flip="none" algn="tl"/>
        </a:blipFill>
        <a:ln>
          <a:noFill/>
        </a:ln>
        <a:effectLst>
          <a:outerShdw blurRad="38100" dist="254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fa-IR" sz="1700" kern="1200" dirty="0" smtClean="0">
              <a:solidFill>
                <a:schemeClr val="tx2"/>
              </a:solidFill>
            </a:rPr>
            <a:t>با مقدار ثابت</a:t>
          </a:r>
          <a:endParaRPr lang="en-US" sz="1700" kern="1200" dirty="0">
            <a:solidFill>
              <a:schemeClr val="tx2"/>
            </a:solidFill>
          </a:endParaRPr>
        </a:p>
      </dsp:txBody>
      <dsp:txXfrm>
        <a:off x="4406251" y="1568509"/>
        <a:ext cx="1496881" cy="725858"/>
      </dsp:txXfrm>
    </dsp:sp>
    <dsp:sp modelId="{A446D7EC-19B0-41E3-BEE3-FFB453B6C907}">
      <dsp:nvSpPr>
        <dsp:cNvPr id="0" name=""/>
        <dsp:cNvSpPr/>
      </dsp:nvSpPr>
      <dsp:spPr>
        <a:xfrm rot="118341">
          <a:off x="5925508" y="1933367"/>
          <a:ext cx="700071" cy="20236"/>
        </a:xfrm>
        <a:custGeom>
          <a:avLst/>
          <a:gdLst/>
          <a:ahLst/>
          <a:cxnLst/>
          <a:rect l="0" t="0" r="0" b="0"/>
          <a:pathLst>
            <a:path>
              <a:moveTo>
                <a:pt x="0" y="10118"/>
              </a:moveTo>
              <a:lnTo>
                <a:pt x="700071" y="10118"/>
              </a:lnTo>
            </a:path>
          </a:pathLst>
        </a:custGeom>
        <a:noFill/>
        <a:ln w="1587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6258042" y="1925984"/>
        <a:ext cx="35003" cy="35003"/>
      </dsp:txXfrm>
    </dsp:sp>
    <dsp:sp modelId="{82CBB5AC-0CBA-46E8-8AAD-A7CED8BE4CB7}">
      <dsp:nvSpPr>
        <dsp:cNvPr id="0" name=""/>
        <dsp:cNvSpPr/>
      </dsp:nvSpPr>
      <dsp:spPr>
        <a:xfrm>
          <a:off x="6625372" y="1570021"/>
          <a:ext cx="2476386" cy="771022"/>
        </a:xfrm>
        <a:prstGeom prst="roundRect">
          <a:avLst>
            <a:gd name="adj" fmla="val 10000"/>
          </a:avLst>
        </a:prstGeom>
        <a:blipFill rotWithShape="0">
          <a:blip xmlns:r="http://schemas.openxmlformats.org/officeDocument/2006/relationships" r:embed="rId3"/>
          <a:stretch>
            <a:fillRect/>
          </a:stretch>
        </a:blipFill>
        <a:ln>
          <a:noFill/>
        </a:ln>
        <a:effectLst>
          <a:outerShdw blurRad="38100" dist="254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endParaRPr lang="en-US" sz="1700" kern="1200" dirty="0"/>
        </a:p>
      </dsp:txBody>
      <dsp:txXfrm>
        <a:off x="6647954" y="1592603"/>
        <a:ext cx="2431222" cy="725858"/>
      </dsp:txXfrm>
    </dsp:sp>
    <dsp:sp modelId="{BCB879E1-6595-4CF9-9B9F-E61657D67221}">
      <dsp:nvSpPr>
        <dsp:cNvPr id="0" name=""/>
        <dsp:cNvSpPr/>
      </dsp:nvSpPr>
      <dsp:spPr>
        <a:xfrm rot="4474348">
          <a:off x="2174483" y="3051529"/>
          <a:ext cx="1480082" cy="20236"/>
        </a:xfrm>
        <a:custGeom>
          <a:avLst/>
          <a:gdLst/>
          <a:ahLst/>
          <a:cxnLst/>
          <a:rect l="0" t="0" r="0" b="0"/>
          <a:pathLst>
            <a:path>
              <a:moveTo>
                <a:pt x="0" y="10118"/>
              </a:moveTo>
              <a:lnTo>
                <a:pt x="1480082" y="10118"/>
              </a:lnTo>
            </a:path>
          </a:pathLst>
        </a:custGeom>
        <a:noFill/>
        <a:ln w="1587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877522" y="3024645"/>
        <a:ext cx="74004" cy="74004"/>
      </dsp:txXfrm>
    </dsp:sp>
    <dsp:sp modelId="{44BD8AA8-0CAC-4035-82FE-9018DF8DF5AE}">
      <dsp:nvSpPr>
        <dsp:cNvPr id="0" name=""/>
        <dsp:cNvSpPr/>
      </dsp:nvSpPr>
      <dsp:spPr>
        <a:xfrm>
          <a:off x="3111390" y="3389512"/>
          <a:ext cx="601598" cy="771022"/>
        </a:xfrm>
        <a:prstGeom prst="roundRect">
          <a:avLst>
            <a:gd name="adj" fmla="val 10000"/>
          </a:avLst>
        </a:prstGeom>
        <a:blipFill rotWithShape="0">
          <a:blip xmlns:r="http://schemas.openxmlformats.org/officeDocument/2006/relationships" r:embed="rId1">
            <a:duotone>
              <a:schemeClr val="accent1">
                <a:hueOff val="0"/>
                <a:satOff val="0"/>
                <a:lumOff val="0"/>
                <a:alphaOff val="0"/>
                <a:shade val="74000"/>
                <a:satMod val="130000"/>
                <a:lumMod val="90000"/>
              </a:schemeClr>
              <a:schemeClr val="accent1">
                <a:hueOff val="0"/>
                <a:satOff val="0"/>
                <a:lumOff val="0"/>
                <a:alphaOff val="0"/>
                <a:tint val="94000"/>
                <a:satMod val="120000"/>
                <a:lumMod val="104000"/>
              </a:schemeClr>
            </a:duotone>
          </a:blip>
          <a:tile tx="0" ty="0" sx="100000" sy="100000" flip="none" algn="tl"/>
        </a:blipFill>
        <a:ln>
          <a:noFill/>
        </a:ln>
        <a:effectLst>
          <a:outerShdw blurRad="38100" dist="254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fa-IR" sz="1700" kern="1200" dirty="0" smtClean="0">
              <a:solidFill>
                <a:schemeClr val="tx2"/>
              </a:solidFill>
            </a:rPr>
            <a:t>میانگین</a:t>
          </a:r>
          <a:endParaRPr lang="en-US" sz="1700" kern="1200" dirty="0">
            <a:solidFill>
              <a:schemeClr val="tx2"/>
            </a:solidFill>
          </a:endParaRPr>
        </a:p>
      </dsp:txBody>
      <dsp:txXfrm>
        <a:off x="3129010" y="3407132"/>
        <a:ext cx="566358" cy="735782"/>
      </dsp:txXfrm>
    </dsp:sp>
    <dsp:sp modelId="{D7A45339-04FF-4439-89D3-49E522293430}">
      <dsp:nvSpPr>
        <dsp:cNvPr id="0" name=""/>
        <dsp:cNvSpPr/>
      </dsp:nvSpPr>
      <dsp:spPr>
        <a:xfrm rot="19147975">
          <a:off x="3612550" y="3495320"/>
          <a:ext cx="824030" cy="20236"/>
        </a:xfrm>
        <a:custGeom>
          <a:avLst/>
          <a:gdLst/>
          <a:ahLst/>
          <a:cxnLst/>
          <a:rect l="0" t="0" r="0" b="0"/>
          <a:pathLst>
            <a:path>
              <a:moveTo>
                <a:pt x="0" y="10118"/>
              </a:moveTo>
              <a:lnTo>
                <a:pt x="824030" y="10118"/>
              </a:lnTo>
            </a:path>
          </a:pathLst>
        </a:custGeom>
        <a:noFill/>
        <a:ln w="1587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003965" y="3484838"/>
        <a:ext cx="41201" cy="41201"/>
      </dsp:txXfrm>
    </dsp:sp>
    <dsp:sp modelId="{B40364C7-849B-48E3-B143-C17FC810353E}">
      <dsp:nvSpPr>
        <dsp:cNvPr id="0" name=""/>
        <dsp:cNvSpPr/>
      </dsp:nvSpPr>
      <dsp:spPr>
        <a:xfrm>
          <a:off x="4336144" y="2850343"/>
          <a:ext cx="1542045" cy="771022"/>
        </a:xfrm>
        <a:prstGeom prst="roundRect">
          <a:avLst>
            <a:gd name="adj" fmla="val 10000"/>
          </a:avLst>
        </a:prstGeom>
        <a:blipFill rotWithShape="0">
          <a:blip xmlns:r="http://schemas.openxmlformats.org/officeDocument/2006/relationships" r:embed="rId1">
            <a:duotone>
              <a:schemeClr val="accent1">
                <a:hueOff val="0"/>
                <a:satOff val="0"/>
                <a:lumOff val="0"/>
                <a:alphaOff val="0"/>
                <a:shade val="74000"/>
                <a:satMod val="130000"/>
                <a:lumMod val="90000"/>
              </a:schemeClr>
              <a:schemeClr val="accent1">
                <a:hueOff val="0"/>
                <a:satOff val="0"/>
                <a:lumOff val="0"/>
                <a:alphaOff val="0"/>
                <a:tint val="94000"/>
                <a:satMod val="120000"/>
                <a:lumMod val="104000"/>
              </a:schemeClr>
            </a:duotone>
          </a:blip>
          <a:tile tx="0" ty="0" sx="100000" sy="100000" flip="none" algn="tl"/>
        </a:blipFill>
        <a:ln>
          <a:noFill/>
        </a:ln>
        <a:effectLst>
          <a:outerShdw blurRad="38100" dist="254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fa-IR" sz="1700" kern="1200" dirty="0" smtClean="0">
              <a:solidFill>
                <a:schemeClr val="tx2"/>
              </a:solidFill>
            </a:rPr>
            <a:t>دو یا چند گروه</a:t>
          </a:r>
          <a:endParaRPr lang="en-US" sz="1700" kern="1200" dirty="0">
            <a:solidFill>
              <a:schemeClr val="tx2"/>
            </a:solidFill>
          </a:endParaRPr>
        </a:p>
      </dsp:txBody>
      <dsp:txXfrm>
        <a:off x="4358726" y="2872925"/>
        <a:ext cx="1496881" cy="725858"/>
      </dsp:txXfrm>
    </dsp:sp>
    <dsp:sp modelId="{F7B2A068-69E4-4544-B4FB-E2F30164B500}">
      <dsp:nvSpPr>
        <dsp:cNvPr id="0" name=""/>
        <dsp:cNvSpPr/>
      </dsp:nvSpPr>
      <dsp:spPr>
        <a:xfrm>
          <a:off x="5878189" y="3225736"/>
          <a:ext cx="728678" cy="20236"/>
        </a:xfrm>
        <a:custGeom>
          <a:avLst/>
          <a:gdLst/>
          <a:ahLst/>
          <a:cxnLst/>
          <a:rect l="0" t="0" r="0" b="0"/>
          <a:pathLst>
            <a:path>
              <a:moveTo>
                <a:pt x="0" y="10118"/>
              </a:moveTo>
              <a:lnTo>
                <a:pt x="728678" y="10118"/>
              </a:lnTo>
            </a:path>
          </a:pathLst>
        </a:custGeom>
        <a:noFill/>
        <a:ln w="1587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6224311" y="3217638"/>
        <a:ext cx="36433" cy="36433"/>
      </dsp:txXfrm>
    </dsp:sp>
    <dsp:sp modelId="{90ED801A-4782-4727-93BE-D6666A2E847D}">
      <dsp:nvSpPr>
        <dsp:cNvPr id="0" name=""/>
        <dsp:cNvSpPr/>
      </dsp:nvSpPr>
      <dsp:spPr>
        <a:xfrm>
          <a:off x="6606867" y="2850343"/>
          <a:ext cx="2494890" cy="771022"/>
        </a:xfrm>
        <a:prstGeom prst="roundRect">
          <a:avLst>
            <a:gd name="adj" fmla="val 10000"/>
          </a:avLst>
        </a:prstGeom>
        <a:blipFill rotWithShape="0">
          <a:blip xmlns:r="http://schemas.openxmlformats.org/officeDocument/2006/relationships" r:embed="rId4"/>
          <a:stretch>
            <a:fillRect/>
          </a:stretch>
        </a:blipFill>
        <a:ln>
          <a:noFill/>
        </a:ln>
        <a:effectLst>
          <a:outerShdw blurRad="38100" dist="254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endParaRPr lang="en-US" sz="1700" kern="1200" dirty="0"/>
        </a:p>
      </dsp:txBody>
      <dsp:txXfrm>
        <a:off x="6629449" y="2872925"/>
        <a:ext cx="2449726" cy="725858"/>
      </dsp:txXfrm>
    </dsp:sp>
    <dsp:sp modelId="{319D767A-0CE9-4FDF-850A-E84D9FA76FD6}">
      <dsp:nvSpPr>
        <dsp:cNvPr id="0" name=""/>
        <dsp:cNvSpPr/>
      </dsp:nvSpPr>
      <dsp:spPr>
        <a:xfrm rot="2824544">
          <a:off x="3567056" y="4099918"/>
          <a:ext cx="915018" cy="20236"/>
        </a:xfrm>
        <a:custGeom>
          <a:avLst/>
          <a:gdLst/>
          <a:ahLst/>
          <a:cxnLst/>
          <a:rect l="0" t="0" r="0" b="0"/>
          <a:pathLst>
            <a:path>
              <a:moveTo>
                <a:pt x="0" y="10118"/>
              </a:moveTo>
              <a:lnTo>
                <a:pt x="915018" y="10118"/>
              </a:lnTo>
            </a:path>
          </a:pathLst>
        </a:custGeom>
        <a:noFill/>
        <a:ln w="1587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001690" y="4087161"/>
        <a:ext cx="45750" cy="45750"/>
      </dsp:txXfrm>
    </dsp:sp>
    <dsp:sp modelId="{9846A89B-7556-4F02-9983-24CA56881C0F}">
      <dsp:nvSpPr>
        <dsp:cNvPr id="0" name=""/>
        <dsp:cNvSpPr/>
      </dsp:nvSpPr>
      <dsp:spPr>
        <a:xfrm>
          <a:off x="4336144" y="4059538"/>
          <a:ext cx="1542045" cy="771022"/>
        </a:xfrm>
        <a:prstGeom prst="roundRect">
          <a:avLst>
            <a:gd name="adj" fmla="val 10000"/>
          </a:avLst>
        </a:prstGeom>
        <a:blipFill rotWithShape="0">
          <a:blip xmlns:r="http://schemas.openxmlformats.org/officeDocument/2006/relationships" r:embed="rId1">
            <a:duotone>
              <a:schemeClr val="accent1">
                <a:hueOff val="0"/>
                <a:satOff val="0"/>
                <a:lumOff val="0"/>
                <a:alphaOff val="0"/>
                <a:shade val="74000"/>
                <a:satMod val="130000"/>
                <a:lumMod val="90000"/>
              </a:schemeClr>
              <a:schemeClr val="accent1">
                <a:hueOff val="0"/>
                <a:satOff val="0"/>
                <a:lumOff val="0"/>
                <a:alphaOff val="0"/>
                <a:tint val="94000"/>
                <a:satMod val="120000"/>
                <a:lumMod val="104000"/>
              </a:schemeClr>
            </a:duotone>
          </a:blip>
          <a:tile tx="0" ty="0" sx="100000" sy="100000" flip="none" algn="tl"/>
        </a:blipFill>
        <a:ln>
          <a:noFill/>
        </a:ln>
        <a:effectLst>
          <a:outerShdw blurRad="38100" dist="254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fa-IR" sz="1700" kern="1200" dirty="0" smtClean="0">
              <a:solidFill>
                <a:schemeClr val="tx2"/>
              </a:solidFill>
            </a:rPr>
            <a:t>با مقدار ثابت</a:t>
          </a:r>
          <a:endParaRPr lang="en-US" sz="1700" kern="1200" dirty="0">
            <a:solidFill>
              <a:schemeClr val="tx2"/>
            </a:solidFill>
          </a:endParaRPr>
        </a:p>
      </dsp:txBody>
      <dsp:txXfrm>
        <a:off x="4358726" y="4082120"/>
        <a:ext cx="1496881" cy="725858"/>
      </dsp:txXfrm>
    </dsp:sp>
    <dsp:sp modelId="{A9800344-6C9E-4A86-89E2-F5AF7D7CC350}">
      <dsp:nvSpPr>
        <dsp:cNvPr id="0" name=""/>
        <dsp:cNvSpPr/>
      </dsp:nvSpPr>
      <dsp:spPr>
        <a:xfrm rot="396875">
          <a:off x="5876134" y="4470494"/>
          <a:ext cx="617474" cy="20236"/>
        </a:xfrm>
        <a:custGeom>
          <a:avLst/>
          <a:gdLst/>
          <a:ahLst/>
          <a:cxnLst/>
          <a:rect l="0" t="0" r="0" b="0"/>
          <a:pathLst>
            <a:path>
              <a:moveTo>
                <a:pt x="0" y="10118"/>
              </a:moveTo>
              <a:lnTo>
                <a:pt x="617474" y="10118"/>
              </a:lnTo>
            </a:path>
          </a:pathLst>
        </a:custGeom>
        <a:noFill/>
        <a:ln w="1587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6169434" y="4465176"/>
        <a:ext cx="30873" cy="30873"/>
      </dsp:txXfrm>
    </dsp:sp>
    <dsp:sp modelId="{E40ABF0D-DA61-4AFE-A863-C1FF7B0EF599}">
      <dsp:nvSpPr>
        <dsp:cNvPr id="0" name=""/>
        <dsp:cNvSpPr/>
      </dsp:nvSpPr>
      <dsp:spPr>
        <a:xfrm>
          <a:off x="6491553" y="4130665"/>
          <a:ext cx="2610204" cy="771022"/>
        </a:xfrm>
        <a:prstGeom prst="roundRect">
          <a:avLst>
            <a:gd name="adj" fmla="val 10000"/>
          </a:avLst>
        </a:prstGeom>
        <a:blipFill rotWithShape="0">
          <a:blip xmlns:r="http://schemas.openxmlformats.org/officeDocument/2006/relationships" r:embed="rId5"/>
          <a:stretch>
            <a:fillRect/>
          </a:stretch>
        </a:blipFill>
        <a:ln>
          <a:noFill/>
        </a:ln>
        <a:effectLst>
          <a:outerShdw blurRad="38100" dist="254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endParaRPr lang="en-US" sz="1700" kern="1200" dirty="0"/>
        </a:p>
      </dsp:txBody>
      <dsp:txXfrm>
        <a:off x="6514135" y="4153247"/>
        <a:ext cx="2565040" cy="725858"/>
      </dsp:txXfrm>
    </dsp:sp>
    <dsp:sp modelId="{4E3499D6-B70E-4639-87CE-927D55E4A013}">
      <dsp:nvSpPr>
        <dsp:cNvPr id="0" name=""/>
        <dsp:cNvSpPr/>
      </dsp:nvSpPr>
      <dsp:spPr>
        <a:xfrm rot="4416019">
          <a:off x="534497" y="5148879"/>
          <a:ext cx="1966006" cy="20236"/>
        </a:xfrm>
        <a:custGeom>
          <a:avLst/>
          <a:gdLst/>
          <a:ahLst/>
          <a:cxnLst/>
          <a:rect l="0" t="0" r="0" b="0"/>
          <a:pathLst>
            <a:path>
              <a:moveTo>
                <a:pt x="0" y="10118"/>
              </a:moveTo>
              <a:lnTo>
                <a:pt x="1966006" y="10118"/>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US" sz="700" kern="1200"/>
        </a:p>
      </dsp:txBody>
      <dsp:txXfrm>
        <a:off x="1468350" y="5109848"/>
        <a:ext cx="98300" cy="98300"/>
      </dsp:txXfrm>
    </dsp:sp>
    <dsp:sp modelId="{38775EA3-4164-4902-9197-5DC168D1117C}">
      <dsp:nvSpPr>
        <dsp:cNvPr id="0" name=""/>
        <dsp:cNvSpPr/>
      </dsp:nvSpPr>
      <dsp:spPr>
        <a:xfrm>
          <a:off x="1795038" y="5716497"/>
          <a:ext cx="825163" cy="771022"/>
        </a:xfrm>
        <a:prstGeom prst="roundRect">
          <a:avLst>
            <a:gd name="adj" fmla="val 10000"/>
          </a:avLst>
        </a:prstGeom>
        <a:blipFill rotWithShape="0">
          <a:blip xmlns:r="http://schemas.openxmlformats.org/officeDocument/2006/relationships" r:embed="rId1">
            <a:duotone>
              <a:schemeClr val="accent1">
                <a:hueOff val="0"/>
                <a:satOff val="0"/>
                <a:lumOff val="0"/>
                <a:alphaOff val="0"/>
                <a:shade val="74000"/>
                <a:satMod val="130000"/>
                <a:lumMod val="90000"/>
              </a:schemeClr>
              <a:schemeClr val="accent1">
                <a:hueOff val="0"/>
                <a:satOff val="0"/>
                <a:lumOff val="0"/>
                <a:alphaOff val="0"/>
                <a:tint val="94000"/>
                <a:satMod val="120000"/>
                <a:lumMod val="104000"/>
              </a:schemeClr>
            </a:duotone>
          </a:blip>
          <a:tile tx="0" ty="0" sx="100000" sy="100000" flip="none" algn="tl"/>
        </a:blipFill>
        <a:ln>
          <a:noFill/>
        </a:ln>
        <a:effectLst>
          <a:outerShdw blurRad="38100" dist="254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rtl="1">
            <a:lnSpc>
              <a:spcPct val="90000"/>
            </a:lnSpc>
            <a:spcBef>
              <a:spcPct val="0"/>
            </a:spcBef>
            <a:spcAft>
              <a:spcPct val="35000"/>
            </a:spcAft>
          </a:pPr>
          <a:r>
            <a:rPr lang="fa-IR" sz="1700" kern="1200" dirty="0" smtClean="0">
              <a:solidFill>
                <a:schemeClr val="tx2"/>
              </a:solidFill>
            </a:rPr>
            <a:t>برآورد</a:t>
          </a:r>
          <a:endParaRPr lang="en-US" sz="1700" kern="1200" dirty="0">
            <a:solidFill>
              <a:schemeClr val="tx2"/>
            </a:solidFill>
          </a:endParaRPr>
        </a:p>
      </dsp:txBody>
      <dsp:txXfrm>
        <a:off x="1817620" y="5739079"/>
        <a:ext cx="779999" cy="725858"/>
      </dsp:txXfrm>
    </dsp:sp>
    <dsp:sp modelId="{32FC7311-CCD4-415B-84C3-F038656A4E07}">
      <dsp:nvSpPr>
        <dsp:cNvPr id="0" name=""/>
        <dsp:cNvSpPr/>
      </dsp:nvSpPr>
      <dsp:spPr>
        <a:xfrm rot="18095437">
          <a:off x="2465081" y="5814387"/>
          <a:ext cx="651557" cy="20236"/>
        </a:xfrm>
        <a:custGeom>
          <a:avLst/>
          <a:gdLst/>
          <a:ahLst/>
          <a:cxnLst/>
          <a:rect l="0" t="0" r="0" b="0"/>
          <a:pathLst>
            <a:path>
              <a:moveTo>
                <a:pt x="0" y="10118"/>
              </a:moveTo>
              <a:lnTo>
                <a:pt x="651557" y="10118"/>
              </a:lnTo>
            </a:path>
          </a:pathLst>
        </a:custGeom>
        <a:noFill/>
        <a:ln w="1587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774571" y="5808216"/>
        <a:ext cx="32577" cy="32577"/>
      </dsp:txXfrm>
    </dsp:sp>
    <dsp:sp modelId="{29056CED-7FEF-49B8-8647-FB03A37DD38B}">
      <dsp:nvSpPr>
        <dsp:cNvPr id="0" name=""/>
        <dsp:cNvSpPr/>
      </dsp:nvSpPr>
      <dsp:spPr>
        <a:xfrm>
          <a:off x="2961518" y="5161491"/>
          <a:ext cx="1542045" cy="771022"/>
        </a:xfrm>
        <a:prstGeom prst="roundRect">
          <a:avLst>
            <a:gd name="adj" fmla="val 10000"/>
          </a:avLst>
        </a:prstGeom>
        <a:blipFill rotWithShape="0">
          <a:blip xmlns:r="http://schemas.openxmlformats.org/officeDocument/2006/relationships" r:embed="rId1">
            <a:duotone>
              <a:schemeClr val="accent1">
                <a:hueOff val="0"/>
                <a:satOff val="0"/>
                <a:lumOff val="0"/>
                <a:alphaOff val="0"/>
                <a:shade val="74000"/>
                <a:satMod val="130000"/>
                <a:lumMod val="90000"/>
              </a:schemeClr>
              <a:schemeClr val="accent1">
                <a:hueOff val="0"/>
                <a:satOff val="0"/>
                <a:lumOff val="0"/>
                <a:alphaOff val="0"/>
                <a:tint val="94000"/>
                <a:satMod val="120000"/>
                <a:lumMod val="104000"/>
              </a:schemeClr>
            </a:duotone>
          </a:blip>
          <a:tile tx="0" ty="0" sx="100000" sy="100000" flip="none" algn="tl"/>
        </a:blipFill>
        <a:ln>
          <a:noFill/>
        </a:ln>
        <a:effectLst>
          <a:outerShdw blurRad="38100" dist="254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fa-IR" sz="1700" kern="1200" dirty="0" smtClean="0">
              <a:solidFill>
                <a:schemeClr val="tx2"/>
              </a:solidFill>
            </a:rPr>
            <a:t>یک نسبت</a:t>
          </a:r>
          <a:endParaRPr lang="en-US" sz="1700" kern="1200" dirty="0">
            <a:solidFill>
              <a:schemeClr val="tx2"/>
            </a:solidFill>
          </a:endParaRPr>
        </a:p>
      </dsp:txBody>
      <dsp:txXfrm>
        <a:off x="2984100" y="5184073"/>
        <a:ext cx="1496881" cy="725858"/>
      </dsp:txXfrm>
    </dsp:sp>
    <dsp:sp modelId="{99175155-B95F-4662-AD37-A24F6781A123}">
      <dsp:nvSpPr>
        <dsp:cNvPr id="0" name=""/>
        <dsp:cNvSpPr/>
      </dsp:nvSpPr>
      <dsp:spPr>
        <a:xfrm rot="625983">
          <a:off x="4497923" y="5598666"/>
          <a:ext cx="682348" cy="20236"/>
        </a:xfrm>
        <a:custGeom>
          <a:avLst/>
          <a:gdLst/>
          <a:ahLst/>
          <a:cxnLst/>
          <a:rect l="0" t="0" r="0" b="0"/>
          <a:pathLst>
            <a:path>
              <a:moveTo>
                <a:pt x="0" y="10118"/>
              </a:moveTo>
              <a:lnTo>
                <a:pt x="682348" y="10118"/>
              </a:lnTo>
            </a:path>
          </a:pathLst>
        </a:custGeom>
        <a:noFill/>
        <a:ln w="1587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822038" y="5591726"/>
        <a:ext cx="34117" cy="34117"/>
      </dsp:txXfrm>
    </dsp:sp>
    <dsp:sp modelId="{5B22C47E-F133-40FB-99F0-55E1EC1EAB11}">
      <dsp:nvSpPr>
        <dsp:cNvPr id="0" name=""/>
        <dsp:cNvSpPr/>
      </dsp:nvSpPr>
      <dsp:spPr>
        <a:xfrm>
          <a:off x="5174631" y="5285055"/>
          <a:ext cx="1542045" cy="771022"/>
        </a:xfrm>
        <a:prstGeom prst="roundRect">
          <a:avLst>
            <a:gd name="adj" fmla="val 10000"/>
          </a:avLst>
        </a:prstGeom>
        <a:blipFill rotWithShape="0">
          <a:blip xmlns:r="http://schemas.openxmlformats.org/officeDocument/2006/relationships" r:embed="rId6"/>
          <a:stretch>
            <a:fillRect/>
          </a:stretch>
        </a:blipFill>
        <a:ln>
          <a:noFill/>
        </a:ln>
        <a:effectLst>
          <a:outerShdw blurRad="38100" dist="254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endParaRPr lang="en-US" sz="1700" kern="1200" dirty="0"/>
        </a:p>
      </dsp:txBody>
      <dsp:txXfrm>
        <a:off x="5197213" y="5307637"/>
        <a:ext cx="1496881" cy="725858"/>
      </dsp:txXfrm>
    </dsp:sp>
    <dsp:sp modelId="{D42DF928-F8E4-493E-8459-DF4ED08B7F57}">
      <dsp:nvSpPr>
        <dsp:cNvPr id="0" name=""/>
        <dsp:cNvSpPr/>
      </dsp:nvSpPr>
      <dsp:spPr>
        <a:xfrm rot="2922702">
          <a:off x="2536345" y="6277130"/>
          <a:ext cx="493053" cy="20236"/>
        </a:xfrm>
        <a:custGeom>
          <a:avLst/>
          <a:gdLst/>
          <a:ahLst/>
          <a:cxnLst/>
          <a:rect l="0" t="0" r="0" b="0"/>
          <a:pathLst>
            <a:path>
              <a:moveTo>
                <a:pt x="0" y="10118"/>
              </a:moveTo>
              <a:lnTo>
                <a:pt x="493053" y="10118"/>
              </a:lnTo>
            </a:path>
          </a:pathLst>
        </a:custGeom>
        <a:noFill/>
        <a:ln w="1587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770546" y="6274922"/>
        <a:ext cx="24652" cy="24652"/>
      </dsp:txXfrm>
    </dsp:sp>
    <dsp:sp modelId="{4DC1B9EA-C43E-4F12-8263-96347B537D9D}">
      <dsp:nvSpPr>
        <dsp:cNvPr id="0" name=""/>
        <dsp:cNvSpPr/>
      </dsp:nvSpPr>
      <dsp:spPr>
        <a:xfrm>
          <a:off x="2945543" y="6086977"/>
          <a:ext cx="1542045" cy="771022"/>
        </a:xfrm>
        <a:prstGeom prst="roundRect">
          <a:avLst>
            <a:gd name="adj" fmla="val 10000"/>
          </a:avLst>
        </a:prstGeom>
        <a:blipFill rotWithShape="0">
          <a:blip xmlns:r="http://schemas.openxmlformats.org/officeDocument/2006/relationships" r:embed="rId1">
            <a:duotone>
              <a:schemeClr val="accent1">
                <a:hueOff val="0"/>
                <a:satOff val="0"/>
                <a:lumOff val="0"/>
                <a:alphaOff val="0"/>
                <a:shade val="74000"/>
                <a:satMod val="130000"/>
                <a:lumMod val="90000"/>
              </a:schemeClr>
              <a:schemeClr val="accent1">
                <a:hueOff val="0"/>
                <a:satOff val="0"/>
                <a:lumOff val="0"/>
                <a:alphaOff val="0"/>
                <a:tint val="94000"/>
                <a:satMod val="120000"/>
                <a:lumMod val="104000"/>
              </a:schemeClr>
            </a:duotone>
          </a:blip>
          <a:tile tx="0" ty="0" sx="100000" sy="100000" flip="none" algn="tl"/>
        </a:blipFill>
        <a:ln>
          <a:noFill/>
        </a:ln>
        <a:effectLst>
          <a:outerShdw blurRad="38100" dist="254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fa-IR" sz="1700" kern="1200" dirty="0" smtClean="0">
              <a:solidFill>
                <a:schemeClr val="tx2"/>
              </a:solidFill>
            </a:rPr>
            <a:t>یک میانگین</a:t>
          </a:r>
          <a:endParaRPr lang="en-US" sz="1700" kern="1200" dirty="0">
            <a:solidFill>
              <a:schemeClr val="tx2"/>
            </a:solidFill>
          </a:endParaRPr>
        </a:p>
      </dsp:txBody>
      <dsp:txXfrm>
        <a:off x="2968125" y="6109559"/>
        <a:ext cx="1496881" cy="725858"/>
      </dsp:txXfrm>
    </dsp:sp>
    <dsp:sp modelId="{74B21E63-E274-4225-8C4E-443E1D0D842F}">
      <dsp:nvSpPr>
        <dsp:cNvPr id="0" name=""/>
        <dsp:cNvSpPr/>
      </dsp:nvSpPr>
      <dsp:spPr>
        <a:xfrm>
          <a:off x="4487588" y="6462370"/>
          <a:ext cx="902775" cy="20236"/>
        </a:xfrm>
        <a:custGeom>
          <a:avLst/>
          <a:gdLst/>
          <a:ahLst/>
          <a:cxnLst/>
          <a:rect l="0" t="0" r="0" b="0"/>
          <a:pathLst>
            <a:path>
              <a:moveTo>
                <a:pt x="0" y="10118"/>
              </a:moveTo>
              <a:lnTo>
                <a:pt x="902775" y="10118"/>
              </a:lnTo>
            </a:path>
          </a:pathLst>
        </a:custGeom>
        <a:noFill/>
        <a:ln w="1587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916406" y="6449919"/>
        <a:ext cx="45138" cy="45138"/>
      </dsp:txXfrm>
    </dsp:sp>
    <dsp:sp modelId="{B2575822-FE81-4177-81AB-CDE4E8185567}">
      <dsp:nvSpPr>
        <dsp:cNvPr id="0" name=""/>
        <dsp:cNvSpPr/>
      </dsp:nvSpPr>
      <dsp:spPr>
        <a:xfrm>
          <a:off x="5390363" y="6086977"/>
          <a:ext cx="1542045" cy="771022"/>
        </a:xfrm>
        <a:prstGeom prst="roundRect">
          <a:avLst>
            <a:gd name="adj" fmla="val 10000"/>
          </a:avLst>
        </a:prstGeom>
        <a:blipFill rotWithShape="0">
          <a:blip xmlns:r="http://schemas.openxmlformats.org/officeDocument/2006/relationships" r:embed="rId7"/>
          <a:stretch>
            <a:fillRect/>
          </a:stretch>
        </a:blipFill>
        <a:ln>
          <a:noFill/>
        </a:ln>
        <a:effectLst>
          <a:outerShdw blurRad="38100" dist="254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endParaRPr lang="en-US" sz="1700" kern="1200" dirty="0"/>
        </a:p>
      </dsp:txBody>
      <dsp:txXfrm>
        <a:off x="5412945" y="6109559"/>
        <a:ext cx="1496881" cy="72585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6.wmf"/><Relationship Id="rId4" Type="http://schemas.openxmlformats.org/officeDocument/2006/relationships/image" Target="../media/image9.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image" Target="../media/image35.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image" Target="../media/image20.wmf"/><Relationship Id="rId6" Type="http://schemas.openxmlformats.org/officeDocument/2006/relationships/image" Target="../media/image25.wmf"/><Relationship Id="rId5" Type="http://schemas.openxmlformats.org/officeDocument/2006/relationships/image" Target="../media/image24.wmf"/><Relationship Id="rId4" Type="http://schemas.openxmlformats.org/officeDocument/2006/relationships/image" Target="../media/image23.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28.wmf"/><Relationship Id="rId7" Type="http://schemas.openxmlformats.org/officeDocument/2006/relationships/image" Target="../media/image32.wmf"/><Relationship Id="rId2" Type="http://schemas.openxmlformats.org/officeDocument/2006/relationships/image" Target="../media/image27.wmf"/><Relationship Id="rId1" Type="http://schemas.openxmlformats.org/officeDocument/2006/relationships/image" Target="../media/image26.wmf"/><Relationship Id="rId6" Type="http://schemas.openxmlformats.org/officeDocument/2006/relationships/image" Target="../media/image31.wmf"/><Relationship Id="rId5" Type="http://schemas.openxmlformats.org/officeDocument/2006/relationships/image" Target="../media/image30.wmf"/><Relationship Id="rId4" Type="http://schemas.openxmlformats.org/officeDocument/2006/relationships/image" Target="../media/image29.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49F58E-D9AE-4751-83C6-9BBDA35A14D2}" type="datetimeFigureOut">
              <a:rPr lang="en-US" smtClean="0"/>
              <a:pPr/>
              <a:t>7/24/2017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A190DA6-EA25-4DD9-B3A1-2AB2306BC482}" type="slidenum">
              <a:rPr lang="en-US" smtClean="0"/>
              <a:pPr/>
              <a:t>‹#›</a:t>
            </a:fld>
            <a:endParaRPr lang="en-US"/>
          </a:p>
        </p:txBody>
      </p:sp>
    </p:spTree>
    <p:extLst>
      <p:ext uri="{BB962C8B-B14F-4D97-AF65-F5344CB8AC3E}">
        <p14:creationId xmlns:p14="http://schemas.microsoft.com/office/powerpoint/2010/main" val="5775477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0E4E80E0-F717-427E-BF36-83022BE71C5B}" type="slidenum">
              <a:rPr lang="ar-SA">
                <a:cs typeface="B Zar" pitchFamily="2" charset="-78"/>
              </a:rPr>
              <a:pPr/>
              <a:t>2</a:t>
            </a:fld>
            <a:endParaRPr lang="en-US" dirty="0"/>
          </a:p>
        </p:txBody>
      </p:sp>
      <p:sp>
        <p:nvSpPr>
          <p:cNvPr id="4301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rtl="0"/>
            <a:fld id="{950B8A2A-07BC-463D-9FB7-905388165994}" type="slidenum">
              <a:rPr lang="ar-SA" sz="1200" b="0">
                <a:latin typeface="Arial" pitchFamily="34" charset="0"/>
                <a:cs typeface="B Zar" pitchFamily="2" charset="-78"/>
              </a:rPr>
              <a:pPr rtl="0"/>
              <a:t>2</a:t>
            </a:fld>
            <a:endParaRPr lang="en-US" sz="1200" b="0" dirty="0">
              <a:latin typeface="Arial" pitchFamily="34"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p:txBody>
          <a:bodyPr/>
          <a:lstStyle/>
          <a:p>
            <a:endParaRPr lang="af-ZA"/>
          </a:p>
        </p:txBody>
      </p:sp>
    </p:spTree>
    <p:extLst>
      <p:ext uri="{BB962C8B-B14F-4D97-AF65-F5344CB8AC3E}">
        <p14:creationId xmlns:p14="http://schemas.microsoft.com/office/powerpoint/2010/main" val="7809973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C0FB9560-E69C-4661-8512-90F017FF5105}" type="slidenum">
              <a:rPr lang="ar-SA">
                <a:cs typeface="B Zar" pitchFamily="2" charset="-78"/>
              </a:rPr>
              <a:pPr/>
              <a:t>14</a:t>
            </a:fld>
            <a:endParaRPr lang="en-US" dirty="0"/>
          </a:p>
        </p:txBody>
      </p:sp>
      <p:sp>
        <p:nvSpPr>
          <p:cNvPr id="5325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rtl="0"/>
            <a:fld id="{3B186385-7E76-4F8A-8D2F-53CBC1A390DE}" type="slidenum">
              <a:rPr lang="ar-SA" sz="1200" b="0">
                <a:latin typeface="Arial" pitchFamily="34" charset="0"/>
                <a:cs typeface="B Zar" pitchFamily="2" charset="-78"/>
              </a:rPr>
              <a:pPr rtl="0"/>
              <a:t>14</a:t>
            </a:fld>
            <a:endParaRPr lang="en-US" sz="1200" b="0" dirty="0">
              <a:latin typeface="Arial" pitchFamily="34"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xfrm>
            <a:off x="914400" y="4343400"/>
            <a:ext cx="5029200" cy="4114800"/>
          </a:xfrm>
        </p:spPr>
        <p:txBody>
          <a:bodyPr/>
          <a:lstStyle/>
          <a:p>
            <a:endParaRPr lang="af-ZA" sz="2200" b="1">
              <a:solidFill>
                <a:srgbClr val="000000"/>
              </a:solidFill>
            </a:endParaRPr>
          </a:p>
        </p:txBody>
      </p:sp>
    </p:spTree>
    <p:extLst>
      <p:ext uri="{BB962C8B-B14F-4D97-AF65-F5344CB8AC3E}">
        <p14:creationId xmlns:p14="http://schemas.microsoft.com/office/powerpoint/2010/main" val="41004166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p:spPr>
        <p:txBody>
          <a:bodyPr/>
          <a:lstStyle/>
          <a:p>
            <a:pPr eaLnBrk="1" hangingPunct="1"/>
            <a:endParaRPr lang="en-GB" altLang="en-US" dirty="0" smtClean="0">
              <a:latin typeface="Arial" panose="020B0604020202020204" pitchFamily="34" charset="0"/>
            </a:endParaRPr>
          </a:p>
        </p:txBody>
      </p:sp>
    </p:spTree>
    <p:extLst>
      <p:ext uri="{BB962C8B-B14F-4D97-AF65-F5344CB8AC3E}">
        <p14:creationId xmlns:p14="http://schemas.microsoft.com/office/powerpoint/2010/main" val="4405054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2BC2E9AD-3670-471F-8C21-DE0103D069DF}" type="slidenum">
              <a:rPr lang="ar-SA">
                <a:cs typeface="B Zar" pitchFamily="2" charset="-78"/>
              </a:rPr>
              <a:pPr/>
              <a:t>21</a:t>
            </a:fld>
            <a:endParaRPr lang="en-US" dirty="0"/>
          </a:p>
        </p:txBody>
      </p:sp>
      <p:sp>
        <p:nvSpPr>
          <p:cNvPr id="5529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rtl="0"/>
            <a:fld id="{76FC96FE-A99A-4746-A95C-58FEBF4843DC}" type="slidenum">
              <a:rPr lang="ar-SA" sz="1200" b="0">
                <a:latin typeface="Arial" pitchFamily="34" charset="0"/>
                <a:cs typeface="B Zar" pitchFamily="2" charset="-78"/>
              </a:rPr>
              <a:pPr rtl="0"/>
              <a:t>21</a:t>
            </a:fld>
            <a:endParaRPr lang="en-US" sz="1200" b="0" dirty="0">
              <a:latin typeface="Arial" pitchFamily="34"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xfrm>
            <a:off x="914400" y="4343400"/>
            <a:ext cx="5029200" cy="4114800"/>
          </a:xfrm>
        </p:spPr>
        <p:txBody>
          <a:bodyPr/>
          <a:lstStyle/>
          <a:p>
            <a:endParaRPr lang="af-ZA" sz="2200" b="1">
              <a:solidFill>
                <a:srgbClr val="000000"/>
              </a:solidFill>
            </a:endParaRPr>
          </a:p>
        </p:txBody>
      </p:sp>
    </p:spTree>
    <p:extLst>
      <p:ext uri="{BB962C8B-B14F-4D97-AF65-F5344CB8AC3E}">
        <p14:creationId xmlns:p14="http://schemas.microsoft.com/office/powerpoint/2010/main" val="21261206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p:spPr>
        <p:txBody>
          <a:bodyPr/>
          <a:lstStyle/>
          <a:p>
            <a:pPr eaLnBrk="1" hangingPunct="1"/>
            <a:endParaRPr lang="en-GB" altLang="en-US" dirty="0" smtClean="0">
              <a:latin typeface="Arial" panose="020B0604020202020204" pitchFamily="34" charset="0"/>
            </a:endParaRPr>
          </a:p>
        </p:txBody>
      </p:sp>
    </p:spTree>
    <p:extLst>
      <p:ext uri="{BB962C8B-B14F-4D97-AF65-F5344CB8AC3E}">
        <p14:creationId xmlns:p14="http://schemas.microsoft.com/office/powerpoint/2010/main" val="40099591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p:spPr>
        <p:txBody>
          <a:bodyPr/>
          <a:lstStyle/>
          <a:p>
            <a:pPr eaLnBrk="1" hangingPunct="1"/>
            <a:endParaRPr lang="en-GB" altLang="en-US" dirty="0" smtClean="0">
              <a:latin typeface="Arial" panose="020B0604020202020204" pitchFamily="34" charset="0"/>
            </a:endParaRPr>
          </a:p>
        </p:txBody>
      </p:sp>
    </p:spTree>
    <p:extLst>
      <p:ext uri="{BB962C8B-B14F-4D97-AF65-F5344CB8AC3E}">
        <p14:creationId xmlns:p14="http://schemas.microsoft.com/office/powerpoint/2010/main" val="23908601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BBC2BEC9-A365-47F9-A6A5-4B0CC4E918C7}" type="slidenum">
              <a:rPr lang="ar-SA">
                <a:cs typeface="B Zar" pitchFamily="2" charset="-78"/>
              </a:rPr>
              <a:pPr/>
              <a:t>3</a:t>
            </a:fld>
            <a:endParaRPr lang="en-US" dirty="0"/>
          </a:p>
        </p:txBody>
      </p:sp>
      <p:sp>
        <p:nvSpPr>
          <p:cNvPr id="4505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rtl="0"/>
            <a:fld id="{8ECD4BE5-3915-4ECD-BBDE-E7FC54B38BA5}" type="slidenum">
              <a:rPr lang="ar-SA" sz="1200" b="0">
                <a:latin typeface="Arial" pitchFamily="34" charset="0"/>
                <a:cs typeface="B Zar" pitchFamily="2" charset="-78"/>
              </a:rPr>
              <a:pPr rtl="0"/>
              <a:t>3</a:t>
            </a:fld>
            <a:endParaRPr lang="en-US" sz="1200" b="0" dirty="0">
              <a:latin typeface="Arial" pitchFamily="34"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p:txBody>
          <a:bodyPr/>
          <a:lstStyle/>
          <a:p>
            <a:endParaRPr lang="af-ZA"/>
          </a:p>
        </p:txBody>
      </p:sp>
    </p:spTree>
    <p:extLst>
      <p:ext uri="{BB962C8B-B14F-4D97-AF65-F5344CB8AC3E}">
        <p14:creationId xmlns:p14="http://schemas.microsoft.com/office/powerpoint/2010/main" val="12164101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spect="1" noChangeArrowheads="1" noTextEdit="1"/>
          </p:cNvSpPr>
          <p:nvPr>
            <p:ph type="sldImg"/>
          </p:nvPr>
        </p:nvSpPr>
        <p:spPr>
          <a:ln/>
        </p:spPr>
      </p:sp>
      <p:sp>
        <p:nvSpPr>
          <p:cNvPr id="12291" name="Rectangle 3"/>
          <p:cNvSpPr>
            <a:spLocks noGrp="1" noChangeArrowheads="1"/>
          </p:cNvSpPr>
          <p:nvPr>
            <p:ph type="body" idx="1"/>
          </p:nvPr>
        </p:nvSpPr>
        <p:spPr>
          <a:noFill/>
        </p:spPr>
        <p:txBody>
          <a:bodyPr/>
          <a:lstStyle/>
          <a:p>
            <a:pPr algn="just" rtl="1" eaLnBrk="1" hangingPunct="1">
              <a:spcBef>
                <a:spcPct val="0"/>
              </a:spcBef>
            </a:pPr>
            <a:r>
              <a:rPr lang="fa-IR" altLang="en-US" dirty="0" smtClean="0">
                <a:latin typeface="Arial" panose="020B0604020202020204" pitchFamily="34" charset="0"/>
                <a:cs typeface="B Zar" pitchFamily="2" charset="-78"/>
              </a:rPr>
              <a:t>به عنوان مثال در برخی طرح‌های تحقیقاتی مداخله ای معمولا بیماران در معرض مصرف دارو یا روش‌های درمانی یا تشخیصی جدید که هنوز مفید بودن آنها به تایید نرسیده قرار می‌گیرند. اگر بیش از آنچه که مورد نیاز است بیمار در معرض موارد فوق قرار داده شود علاوه بر صرف هزینه‌های غیرضروری، مغایر بودن با روش اخلاق پژوهشی مشهود می‌گردد.</a:t>
            </a:r>
            <a:endParaRPr lang="en-US" altLang="en-US" dirty="0" smtClean="0">
              <a:latin typeface="Arial" panose="020B0604020202020204" pitchFamily="34" charset="0"/>
            </a:endParaRPr>
          </a:p>
          <a:p>
            <a:pPr algn="just" rtl="1"/>
            <a:endParaRPr lang="en-US" altLang="en-US" dirty="0" smtClean="0">
              <a:latin typeface="Arial" panose="020B0604020202020204" pitchFamily="34" charset="0"/>
            </a:endParaRPr>
          </a:p>
          <a:p>
            <a:pPr eaLnBrk="1" hangingPunct="1"/>
            <a:endParaRPr lang="en-GB" altLang="en-US" dirty="0" smtClean="0">
              <a:latin typeface="Arial" panose="020B0604020202020204" pitchFamily="34" charset="0"/>
            </a:endParaRPr>
          </a:p>
        </p:txBody>
      </p:sp>
    </p:spTree>
    <p:extLst>
      <p:ext uri="{BB962C8B-B14F-4D97-AF65-F5344CB8AC3E}">
        <p14:creationId xmlns:p14="http://schemas.microsoft.com/office/powerpoint/2010/main" val="41201892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a:noFill/>
        </p:spPr>
        <p:txBody>
          <a:bodyPr/>
          <a:lstStyle/>
          <a:p>
            <a:pPr eaLnBrk="1" hangingPunct="1"/>
            <a:endParaRPr lang="en-GB" altLang="en-US" dirty="0" smtClean="0">
              <a:latin typeface="Arial" panose="020B0604020202020204" pitchFamily="34" charset="0"/>
            </a:endParaRPr>
          </a:p>
        </p:txBody>
      </p:sp>
    </p:spTree>
    <p:extLst>
      <p:ext uri="{BB962C8B-B14F-4D97-AF65-F5344CB8AC3E}">
        <p14:creationId xmlns:p14="http://schemas.microsoft.com/office/powerpoint/2010/main" val="39644328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2D406449-AA4B-45E0-ADD5-AD369BD6567E}" type="slidenum">
              <a:rPr lang="ar-SA">
                <a:cs typeface="B Zar" pitchFamily="2" charset="-78"/>
              </a:rPr>
              <a:pPr/>
              <a:t>6</a:t>
            </a:fld>
            <a:endParaRPr lang="en-US" dirty="0"/>
          </a:p>
        </p:txBody>
      </p:sp>
      <p:sp>
        <p:nvSpPr>
          <p:cNvPr id="4710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rtl="0"/>
            <a:fld id="{B6646DB2-4D5D-40F8-AAB3-D27E55DA932A}" type="slidenum">
              <a:rPr lang="ar-SA" sz="1200" b="0">
                <a:latin typeface="Arial" pitchFamily="34" charset="0"/>
                <a:cs typeface="B Zar" pitchFamily="2" charset="-78"/>
              </a:rPr>
              <a:pPr rtl="0"/>
              <a:t>6</a:t>
            </a:fld>
            <a:endParaRPr lang="en-US" sz="1200" b="0" dirty="0">
              <a:latin typeface="Arial" pitchFamily="34"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p:txBody>
          <a:bodyPr/>
          <a:lstStyle/>
          <a:p>
            <a:endParaRPr lang="af-ZA"/>
          </a:p>
        </p:txBody>
      </p:sp>
    </p:spTree>
    <p:extLst>
      <p:ext uri="{BB962C8B-B14F-4D97-AF65-F5344CB8AC3E}">
        <p14:creationId xmlns:p14="http://schemas.microsoft.com/office/powerpoint/2010/main" val="33827071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ED04E012-6EE1-42ED-82E2-0FDD51D0A1CA}" type="slidenum">
              <a:rPr lang="en-US" smtClean="0">
                <a:ea typeface="SimSun" pitchFamily="2" charset="-122"/>
              </a:rPr>
              <a:pPr/>
              <a:t>9</a:t>
            </a:fld>
            <a:endParaRPr lang="en-US" smtClean="0">
              <a:ea typeface="SimSun" pitchFamily="2" charset="-122"/>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5386613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p:spPr>
        <p:txBody>
          <a:bodyPr/>
          <a:lstStyle/>
          <a:p>
            <a:pPr eaLnBrk="1" hangingPunct="1"/>
            <a:endParaRPr lang="en-GB" altLang="en-US" dirty="0" smtClean="0">
              <a:latin typeface="Arial" panose="020B0604020202020204" pitchFamily="34" charset="0"/>
            </a:endParaRPr>
          </a:p>
        </p:txBody>
      </p:sp>
    </p:spTree>
    <p:extLst>
      <p:ext uri="{BB962C8B-B14F-4D97-AF65-F5344CB8AC3E}">
        <p14:creationId xmlns:p14="http://schemas.microsoft.com/office/powerpoint/2010/main" val="135313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p:spPr>
        <p:txBody>
          <a:bodyPr/>
          <a:lstStyle/>
          <a:p>
            <a:pPr algn="r" rtl="1" eaLnBrk="1" hangingPunct="1"/>
            <a:r>
              <a:rPr lang="fa-IR" altLang="en-US" dirty="0" smtClean="0">
                <a:latin typeface="Arial" panose="020B0604020202020204" pitchFamily="34" charset="0"/>
                <a:cs typeface="B Zar" pitchFamily="2" charset="-78"/>
              </a:rPr>
              <a:t>مثال تاثیر دارو</a:t>
            </a:r>
            <a:endParaRPr lang="en-GB" altLang="en-US" dirty="0" smtClean="0">
              <a:latin typeface="Arial" panose="020B0604020202020204" pitchFamily="34" charset="0"/>
            </a:endParaRPr>
          </a:p>
        </p:txBody>
      </p:sp>
    </p:spTree>
    <p:extLst>
      <p:ext uri="{BB962C8B-B14F-4D97-AF65-F5344CB8AC3E}">
        <p14:creationId xmlns:p14="http://schemas.microsoft.com/office/powerpoint/2010/main" val="8740053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28742603-A1A9-41D8-B5E9-FC91757BDE03}" type="slidenum">
              <a:rPr lang="ar-SA">
                <a:cs typeface="B Zar" pitchFamily="2" charset="-78"/>
              </a:rPr>
              <a:pPr/>
              <a:t>12</a:t>
            </a:fld>
            <a:endParaRPr lang="en-US" dirty="0"/>
          </a:p>
        </p:txBody>
      </p:sp>
      <p:sp>
        <p:nvSpPr>
          <p:cNvPr id="512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rtl="0"/>
            <a:fld id="{D42F1F47-7B45-47CF-BBB5-0A29121CAB48}" type="slidenum">
              <a:rPr lang="ar-SA" sz="1200" b="0">
                <a:latin typeface="Arial" pitchFamily="34" charset="0"/>
                <a:cs typeface="B Zar" pitchFamily="2" charset="-78"/>
              </a:rPr>
              <a:pPr rtl="0"/>
              <a:t>12</a:t>
            </a:fld>
            <a:endParaRPr lang="en-US" sz="1200" b="0" dirty="0">
              <a:latin typeface="Arial" pitchFamily="34" charset="0"/>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xfrm>
            <a:off x="914400" y="4343400"/>
            <a:ext cx="5029200" cy="4114800"/>
          </a:xfrm>
        </p:spPr>
        <p:txBody>
          <a:bodyPr/>
          <a:lstStyle/>
          <a:p>
            <a:endParaRPr lang="af-ZA" sz="2200" b="1">
              <a:solidFill>
                <a:srgbClr val="000000"/>
              </a:solidFill>
            </a:endParaRPr>
          </a:p>
        </p:txBody>
      </p:sp>
    </p:spTree>
    <p:extLst>
      <p:ext uri="{BB962C8B-B14F-4D97-AF65-F5344CB8AC3E}">
        <p14:creationId xmlns:p14="http://schemas.microsoft.com/office/powerpoint/2010/main" val="38047539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descr="S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pPr>
              <a:defRPr/>
            </a:pPr>
            <a:endParaRPr lang="en-US">
              <a:solidFill>
                <a:srgbClr val="000000"/>
              </a:solidFill>
            </a:endParaRPr>
          </a:p>
        </p:txBody>
      </p:sp>
      <p:sp>
        <p:nvSpPr>
          <p:cNvPr id="5" name="Footer Placeholder 4"/>
          <p:cNvSpPr>
            <a:spLocks noGrp="1"/>
          </p:cNvSpPr>
          <p:nvPr>
            <p:ph type="ftr" sz="quarter" idx="11"/>
          </p:nvPr>
        </p:nvSpPr>
        <p:spPr>
          <a:xfrm>
            <a:off x="1921934" y="5054602"/>
            <a:ext cx="4064860" cy="279400"/>
          </a:xfrm>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a:xfrm>
            <a:off x="6817317" y="5054602"/>
            <a:ext cx="413483" cy="279400"/>
          </a:xfrm>
        </p:spPr>
        <p:txBody>
          <a:bodyPr/>
          <a:lstStyle>
            <a:lvl1pPr>
              <a:defRPr>
                <a:cs typeface="B Zar" pitchFamily="2" charset="-78"/>
              </a:defRPr>
            </a:lvl1pPr>
          </a:lstStyle>
          <a:p>
            <a:pPr>
              <a:defRPr/>
            </a:pPr>
            <a:fld id="{E48A7913-D707-430C-B2FD-2C0A9B63B341}" type="slidenum">
              <a:rPr lang="ar-SA" smtClean="0">
                <a:solidFill>
                  <a:srgbClr val="000000"/>
                </a:solidFill>
              </a:rPr>
              <a:pPr>
                <a:defRPr/>
              </a:pPr>
              <a:t>‹#›</a:t>
            </a:fld>
            <a:endParaRPr lang="en-US" dirty="0">
              <a:solidFill>
                <a:srgbClr val="000000"/>
              </a:solidFill>
            </a:endParaRPr>
          </a:p>
        </p:txBody>
      </p:sp>
      <p:cxnSp>
        <p:nvCxnSpPr>
          <p:cNvPr id="15" name="Straight Connector 14"/>
          <p:cNvCxnSpPr/>
          <p:nvPr/>
        </p:nvCxnSpPr>
        <p:spPr>
          <a:xfrm>
            <a:off x="2019825" y="3471329"/>
            <a:ext cx="5113083"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0175067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fontAlgn="base">
              <a:spcBef>
                <a:spcPct val="0"/>
              </a:spcBef>
              <a:spcAft>
                <a:spcPct val="0"/>
              </a:spcAft>
              <a:defRPr/>
            </a:pPr>
            <a:endParaRPr lang="en-US">
              <a:solidFill>
                <a:srgbClr val="000000"/>
              </a:solidFill>
            </a:endParaRPr>
          </a:p>
        </p:txBody>
      </p:sp>
      <p:sp>
        <p:nvSpPr>
          <p:cNvPr id="6" name="Footer Placeholder 5"/>
          <p:cNvSpPr>
            <a:spLocks noGrp="1"/>
          </p:cNvSpPr>
          <p:nvPr>
            <p:ph type="ftr" sz="quarter" idx="11"/>
          </p:nvPr>
        </p:nvSpPr>
        <p:spPr/>
        <p:txBody>
          <a:bodyPr/>
          <a:lstStyle/>
          <a:p>
            <a:pPr fontAlgn="base">
              <a:spcBef>
                <a:spcPct val="0"/>
              </a:spcBef>
              <a:spcAft>
                <a:spcPct val="0"/>
              </a:spcAft>
              <a:defRPr/>
            </a:pPr>
            <a:endParaRPr lang="en-US">
              <a:solidFill>
                <a:srgbClr val="000000"/>
              </a:solidFill>
            </a:endParaRPr>
          </a:p>
        </p:txBody>
      </p:sp>
      <p:sp>
        <p:nvSpPr>
          <p:cNvPr id="7" name="Slide Number Placeholder 6"/>
          <p:cNvSpPr>
            <a:spLocks noGrp="1"/>
          </p:cNvSpPr>
          <p:nvPr>
            <p:ph type="sldNum" sz="quarter" idx="12"/>
          </p:nvPr>
        </p:nvSpPr>
        <p:spPr/>
        <p:txBody>
          <a:bodyPr/>
          <a:lstStyle>
            <a:lvl1pPr>
              <a:defRPr>
                <a:cs typeface="B Zar" pitchFamily="2" charset="-78"/>
              </a:defRPr>
            </a:lvl1pPr>
          </a:lstStyle>
          <a:p>
            <a:pPr fontAlgn="base">
              <a:spcBef>
                <a:spcPct val="0"/>
              </a:spcBef>
              <a:spcAft>
                <a:spcPct val="0"/>
              </a:spcAft>
              <a:defRPr/>
            </a:pPr>
            <a:fld id="{159CFE8C-C7BC-4546-9BB3-5846D18FC88B}" type="slidenum">
              <a:rPr lang="ar-SA" smtClean="0">
                <a:solidFill>
                  <a:srgbClr val="000000"/>
                </a:solidFill>
              </a:rPr>
              <a:pPr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128538697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US">
              <a:solidFill>
                <a:srgbClr val="000000"/>
              </a:solidFill>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a:cs typeface="B Zar" pitchFamily="2" charset="-78"/>
              </a:defRPr>
            </a:lvl1pPr>
          </a:lstStyle>
          <a:p>
            <a:pPr fontAlgn="base">
              <a:spcBef>
                <a:spcPct val="0"/>
              </a:spcBef>
              <a:spcAft>
                <a:spcPct val="0"/>
              </a:spcAft>
              <a:defRPr/>
            </a:pPr>
            <a:fld id="{159CFE8C-C7BC-4546-9BB3-5846D18FC88B}" type="slidenum">
              <a:rPr lang="ar-SA" smtClean="0">
                <a:solidFill>
                  <a:srgbClr val="000000"/>
                </a:solidFill>
              </a:rPr>
              <a:pPr fontAlgn="base">
                <a:spcBef>
                  <a:spcPct val="0"/>
                </a:spcBef>
                <a:spcAft>
                  <a:spcPct val="0"/>
                </a:spcAft>
                <a:defRPr/>
              </a:pPr>
              <a:t>‹#›</a:t>
            </a:fld>
            <a:endParaRPr lang="en-US" dirty="0">
              <a:solidFill>
                <a:srgbClr val="000000"/>
              </a:solidFill>
            </a:endParaRPr>
          </a:p>
        </p:txBody>
      </p:sp>
      <p:cxnSp>
        <p:nvCxnSpPr>
          <p:cNvPr id="15" name="Straight Connector 14"/>
          <p:cNvCxnSpPr/>
          <p:nvPr/>
        </p:nvCxnSpPr>
        <p:spPr>
          <a:xfrm>
            <a:off x="1278465" y="4140199"/>
            <a:ext cx="6606425"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4984192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US">
              <a:solidFill>
                <a:srgbClr val="000000"/>
              </a:solidFill>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a:cs typeface="B Zar" pitchFamily="2" charset="-78"/>
              </a:defRPr>
            </a:lvl1pPr>
          </a:lstStyle>
          <a:p>
            <a:pPr fontAlgn="base">
              <a:spcBef>
                <a:spcPct val="0"/>
              </a:spcBef>
              <a:spcAft>
                <a:spcPct val="0"/>
              </a:spcAft>
              <a:defRPr/>
            </a:pPr>
            <a:fld id="{159CFE8C-C7BC-4546-9BB3-5846D18FC88B}" type="slidenum">
              <a:rPr lang="ar-SA" smtClean="0">
                <a:solidFill>
                  <a:srgbClr val="000000"/>
                </a:solidFill>
              </a:rPr>
              <a:pPr fontAlgn="base">
                <a:spcBef>
                  <a:spcPct val="0"/>
                </a:spcBef>
                <a:spcAft>
                  <a:spcPct val="0"/>
                </a:spcAft>
                <a:defRPr/>
              </a:pPr>
              <a:t>‹#›</a:t>
            </a:fld>
            <a:endParaRPr lang="en-US" dirty="0">
              <a:solidFill>
                <a:srgbClr val="000000"/>
              </a:solidFill>
            </a:endParaRPr>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6140854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US">
              <a:solidFill>
                <a:srgbClr val="000000"/>
              </a:solidFill>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a:cs typeface="B Zar" pitchFamily="2" charset="-78"/>
              </a:defRPr>
            </a:lvl1pPr>
          </a:lstStyle>
          <a:p>
            <a:pPr fontAlgn="base">
              <a:spcBef>
                <a:spcPct val="0"/>
              </a:spcBef>
              <a:spcAft>
                <a:spcPct val="0"/>
              </a:spcAft>
              <a:defRPr/>
            </a:pPr>
            <a:fld id="{159CFE8C-C7BC-4546-9BB3-5846D18FC88B}" type="slidenum">
              <a:rPr lang="ar-SA" smtClean="0">
                <a:solidFill>
                  <a:srgbClr val="000000"/>
                </a:solidFill>
              </a:rPr>
              <a:pPr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175661953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4"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US">
              <a:solidFill>
                <a:srgbClr val="000000"/>
              </a:solidFill>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a:cs typeface="B Zar" pitchFamily="2" charset="-78"/>
              </a:defRPr>
            </a:lvl1pPr>
          </a:lstStyle>
          <a:p>
            <a:pPr fontAlgn="base">
              <a:spcBef>
                <a:spcPct val="0"/>
              </a:spcBef>
              <a:spcAft>
                <a:spcPct val="0"/>
              </a:spcAft>
              <a:defRPr/>
            </a:pPr>
            <a:fld id="{159CFE8C-C7BC-4546-9BB3-5846D18FC88B}" type="slidenum">
              <a:rPr lang="ar-SA" smtClean="0">
                <a:solidFill>
                  <a:srgbClr val="000000"/>
                </a:solidFill>
              </a:rPr>
              <a:pPr fontAlgn="base">
                <a:spcBef>
                  <a:spcPct val="0"/>
                </a:spcBef>
                <a:spcAft>
                  <a:spcPct val="0"/>
                </a:spcAft>
                <a:defRPr/>
              </a:pPr>
              <a:t>‹#›</a:t>
            </a:fld>
            <a:endParaRPr lang="en-US" dirty="0">
              <a:solidFill>
                <a:srgbClr val="000000"/>
              </a:solidFill>
            </a:endParaRPr>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5741637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smtClean="0"/>
              <a:t>Click to edit Master title style</a:t>
            </a:r>
            <a:endParaRPr lang="en-US" dirty="0"/>
          </a:p>
        </p:txBody>
      </p:sp>
      <p:sp>
        <p:nvSpPr>
          <p:cNvPr id="11"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US">
              <a:solidFill>
                <a:srgbClr val="000000"/>
              </a:solidFill>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a:cs typeface="B Zar" pitchFamily="2" charset="-78"/>
              </a:defRPr>
            </a:lvl1pPr>
          </a:lstStyle>
          <a:p>
            <a:pPr fontAlgn="base">
              <a:spcBef>
                <a:spcPct val="0"/>
              </a:spcBef>
              <a:spcAft>
                <a:spcPct val="0"/>
              </a:spcAft>
              <a:defRPr/>
            </a:pPr>
            <a:fld id="{159CFE8C-C7BC-4546-9BB3-5846D18FC88B}" type="slidenum">
              <a:rPr lang="ar-SA" smtClean="0">
                <a:solidFill>
                  <a:srgbClr val="000000"/>
                </a:solidFill>
              </a:rPr>
              <a:pPr fontAlgn="base">
                <a:spcBef>
                  <a:spcPct val="0"/>
                </a:spcBef>
                <a:spcAft>
                  <a:spcPct val="0"/>
                </a:spcAft>
                <a:defRPr/>
              </a:pPr>
              <a:t>‹#›</a:t>
            </a:fld>
            <a:endParaRPr lang="en-US" dirty="0">
              <a:solidFill>
                <a:srgbClr val="000000"/>
              </a:solidFill>
            </a:endParaRPr>
          </a:p>
        </p:txBody>
      </p:sp>
      <p:cxnSp>
        <p:nvCxnSpPr>
          <p:cNvPr id="15" name="Straight Connector 14"/>
          <p:cNvCxnSpPr/>
          <p:nvPr/>
        </p:nvCxnSpPr>
        <p:spPr>
          <a:xfrm>
            <a:off x="1278469" y="3429000"/>
            <a:ext cx="6606421"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9133037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a:cs typeface="B Zar" pitchFamily="2" charset="-78"/>
              </a:defRPr>
            </a:lvl1pPr>
          </a:lstStyle>
          <a:p>
            <a:pPr>
              <a:defRPr/>
            </a:pPr>
            <a:fld id="{243EEF0F-2F9E-4AA3-9B5F-3C3F92918285}" type="slidenum">
              <a:rPr lang="ar-SA" smtClean="0">
                <a:solidFill>
                  <a:srgbClr val="000000"/>
                </a:solidFill>
              </a:rPr>
              <a:pPr>
                <a:defRPr/>
              </a:pPr>
              <a:t>‹#›</a:t>
            </a:fld>
            <a:endParaRPr lang="en-US" dirty="0">
              <a:solidFill>
                <a:srgbClr val="000000"/>
              </a:solidFill>
            </a:endParaRPr>
          </a:p>
        </p:txBody>
      </p:sp>
      <p:cxnSp>
        <p:nvCxnSpPr>
          <p:cNvPr id="14" name="Straight Connector 13"/>
          <p:cNvCxnSpPr/>
          <p:nvPr/>
        </p:nvCxnSpPr>
        <p:spPr>
          <a:xfrm>
            <a:off x="1278466" y="2354670"/>
            <a:ext cx="660642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0563027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a:cs typeface="B Zar" pitchFamily="2" charset="-78"/>
              </a:defRPr>
            </a:lvl1pPr>
          </a:lstStyle>
          <a:p>
            <a:pPr>
              <a:defRPr/>
            </a:pPr>
            <a:fld id="{37C2A987-639E-40C3-8007-994F6A7A6B53}" type="slidenum">
              <a:rPr lang="ar-SA" smtClean="0">
                <a:solidFill>
                  <a:srgbClr val="000000"/>
                </a:solidFill>
              </a:rPr>
              <a:pPr>
                <a:defRPr/>
              </a:pPr>
              <a:t>‹#›</a:t>
            </a:fld>
            <a:endParaRPr lang="en-US" dirty="0">
              <a:solidFill>
                <a:srgbClr val="000000"/>
              </a:solidFill>
            </a:endParaRPr>
          </a:p>
        </p:txBody>
      </p:sp>
      <p:cxnSp>
        <p:nvCxnSpPr>
          <p:cNvPr id="14" name="Straight Connector 13"/>
          <p:cNvCxnSpPr/>
          <p:nvPr/>
        </p:nvCxnSpPr>
        <p:spPr>
          <a:xfrm>
            <a:off x="6245512" y="906873"/>
            <a:ext cx="0" cy="4968993"/>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268245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6" y="2354670"/>
            <a:ext cx="6595533"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a:cs typeface="B Zar" pitchFamily="2" charset="-78"/>
              </a:defRPr>
            </a:lvl1pPr>
          </a:lstStyle>
          <a:p>
            <a:pPr>
              <a:defRPr/>
            </a:pPr>
            <a:fld id="{F3578F54-910C-4A85-8420-CF7DDB9E0EAC}" type="slidenum">
              <a:rPr lang="ar-SA"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93918430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a:cs typeface="B Zar" pitchFamily="2" charset="-78"/>
              </a:defRPr>
            </a:lvl1pPr>
          </a:lstStyle>
          <a:p>
            <a:pPr>
              <a:defRPr/>
            </a:pPr>
            <a:fld id="{BDD9BB11-DA5C-4588-9163-F5A04A628589}" type="slidenum">
              <a:rPr lang="ar-SA" smtClean="0">
                <a:solidFill>
                  <a:srgbClr val="000000"/>
                </a:solidFill>
              </a:rPr>
              <a:pPr>
                <a:defRPr/>
              </a:pPr>
              <a:t>‹#›</a:t>
            </a:fld>
            <a:endParaRPr lang="en-US" dirty="0">
              <a:solidFill>
                <a:srgbClr val="000000"/>
              </a:solidFill>
            </a:endParaRPr>
          </a:p>
        </p:txBody>
      </p:sp>
      <p:cxnSp>
        <p:nvCxnSpPr>
          <p:cNvPr id="31" name="Straight Connector 30"/>
          <p:cNvCxnSpPr/>
          <p:nvPr/>
        </p:nvCxnSpPr>
        <p:spPr>
          <a:xfrm>
            <a:off x="1278466" y="3599392"/>
            <a:ext cx="6595533"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5582696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79576" y="2487168"/>
            <a:ext cx="3337560" cy="34472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lvl1pPr>
              <a:defRPr>
                <a:cs typeface="B Zar" pitchFamily="2" charset="-78"/>
              </a:defRPr>
            </a:lvl1pPr>
          </a:lstStyle>
          <a:p>
            <a:pPr>
              <a:defRPr/>
            </a:pPr>
            <a:fld id="{0823E57A-8FFC-4013-A568-6E364503920E}" type="slidenum">
              <a:rPr lang="ar-SA"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39843737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76868" y="3243262"/>
            <a:ext cx="3337560" cy="270662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1832" y="3243262"/>
            <a:ext cx="3337560" cy="270662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US">
              <a:solidFill>
                <a:srgbClr val="000000"/>
              </a:solidFill>
            </a:endParaRPr>
          </a:p>
        </p:txBody>
      </p:sp>
      <p:sp>
        <p:nvSpPr>
          <p:cNvPr id="8" name="Footer Placeholder 7"/>
          <p:cNvSpPr>
            <a:spLocks noGrp="1"/>
          </p:cNvSpPr>
          <p:nvPr>
            <p:ph type="ftr" sz="quarter" idx="11"/>
          </p:nvPr>
        </p:nvSpPr>
        <p:spPr/>
        <p:txBody>
          <a:bodyPr/>
          <a:lstStyle/>
          <a:p>
            <a:pPr>
              <a:defRPr/>
            </a:pPr>
            <a:endParaRPr lang="en-US">
              <a:solidFill>
                <a:srgbClr val="000000"/>
              </a:solidFill>
            </a:endParaRPr>
          </a:p>
        </p:txBody>
      </p:sp>
      <p:sp>
        <p:nvSpPr>
          <p:cNvPr id="9" name="Slide Number Placeholder 8"/>
          <p:cNvSpPr>
            <a:spLocks noGrp="1"/>
          </p:cNvSpPr>
          <p:nvPr>
            <p:ph type="sldNum" sz="quarter" idx="12"/>
          </p:nvPr>
        </p:nvSpPr>
        <p:spPr/>
        <p:txBody>
          <a:bodyPr/>
          <a:lstStyle>
            <a:lvl1pPr>
              <a:defRPr>
                <a:cs typeface="B Zar" pitchFamily="2" charset="-78"/>
              </a:defRPr>
            </a:lvl1pPr>
          </a:lstStyle>
          <a:p>
            <a:pPr>
              <a:defRPr/>
            </a:pPr>
            <a:fld id="{67F5FD8B-3745-42C4-B39B-D392B6FF9829}" type="slidenum">
              <a:rPr lang="ar-SA" smtClean="0">
                <a:solidFill>
                  <a:srgbClr val="000000"/>
                </a:solidFill>
              </a:rPr>
              <a:pPr>
                <a:defRPr/>
              </a:pPr>
              <a:t>‹#›</a:t>
            </a:fld>
            <a:endParaRPr lang="en-US" dirty="0">
              <a:solidFill>
                <a:srgbClr val="000000"/>
              </a:solidFill>
            </a:endParaRPr>
          </a:p>
        </p:txBody>
      </p:sp>
      <p:cxnSp>
        <p:nvCxnSpPr>
          <p:cNvPr id="41" name="Straight Connector 40"/>
          <p:cNvCxnSpPr/>
          <p:nvPr/>
        </p:nvCxnSpPr>
        <p:spPr>
          <a:xfrm>
            <a:off x="1278466" y="2354670"/>
            <a:ext cx="659553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9090738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solidFill>
                <a:srgbClr val="000000"/>
              </a:solidFill>
            </a:endParaRPr>
          </a:p>
        </p:txBody>
      </p:sp>
      <p:sp>
        <p:nvSpPr>
          <p:cNvPr id="4" name="Footer Placeholder 3"/>
          <p:cNvSpPr>
            <a:spLocks noGrp="1"/>
          </p:cNvSpPr>
          <p:nvPr>
            <p:ph type="ftr" sz="quarter" idx="11"/>
          </p:nvPr>
        </p:nvSpPr>
        <p:spPr/>
        <p:txBody>
          <a:bodyPr/>
          <a:lstStyle/>
          <a:p>
            <a:pPr>
              <a:defRPr/>
            </a:pPr>
            <a:endParaRPr lang="en-US">
              <a:solidFill>
                <a:srgbClr val="000000"/>
              </a:solidFill>
            </a:endParaRPr>
          </a:p>
        </p:txBody>
      </p:sp>
      <p:sp>
        <p:nvSpPr>
          <p:cNvPr id="5" name="Slide Number Placeholder 4"/>
          <p:cNvSpPr>
            <a:spLocks noGrp="1"/>
          </p:cNvSpPr>
          <p:nvPr>
            <p:ph type="sldNum" sz="quarter" idx="12"/>
          </p:nvPr>
        </p:nvSpPr>
        <p:spPr/>
        <p:txBody>
          <a:bodyPr/>
          <a:lstStyle>
            <a:lvl1pPr>
              <a:defRPr>
                <a:cs typeface="B Zar" pitchFamily="2" charset="-78"/>
              </a:defRPr>
            </a:lvl1pPr>
          </a:lstStyle>
          <a:p>
            <a:pPr>
              <a:defRPr/>
            </a:pPr>
            <a:fld id="{AEB25CCD-5696-4960-99AC-06D37DD61E7C}" type="slidenum">
              <a:rPr lang="ar-SA" smtClean="0">
                <a:solidFill>
                  <a:srgbClr val="000000"/>
                </a:solidFill>
              </a:rPr>
              <a:pPr>
                <a:defRPr/>
              </a:pPr>
              <a:t>‹#›</a:t>
            </a:fld>
            <a:endParaRPr lang="en-US" dirty="0">
              <a:solidFill>
                <a:srgbClr val="000000"/>
              </a:solidFill>
            </a:endParaRPr>
          </a:p>
        </p:txBody>
      </p:sp>
      <p:cxnSp>
        <p:nvCxnSpPr>
          <p:cNvPr id="14" name="Straight Connector 13"/>
          <p:cNvCxnSpPr/>
          <p:nvPr/>
        </p:nvCxnSpPr>
        <p:spPr>
          <a:xfrm>
            <a:off x="1278466" y="2354670"/>
            <a:ext cx="659553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2232482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srgbClr val="000000"/>
              </a:solidFill>
            </a:endParaRPr>
          </a:p>
        </p:txBody>
      </p:sp>
      <p:sp>
        <p:nvSpPr>
          <p:cNvPr id="3" name="Footer Placeholder 2"/>
          <p:cNvSpPr>
            <a:spLocks noGrp="1"/>
          </p:cNvSpPr>
          <p:nvPr>
            <p:ph type="ftr" sz="quarter" idx="11"/>
          </p:nvPr>
        </p:nvSpPr>
        <p:spPr/>
        <p:txBody>
          <a:bodyPr/>
          <a:lstStyle/>
          <a:p>
            <a:pPr>
              <a:defRPr/>
            </a:pPr>
            <a:endParaRPr lang="en-US">
              <a:solidFill>
                <a:srgbClr val="000000"/>
              </a:solidFill>
            </a:endParaRPr>
          </a:p>
        </p:txBody>
      </p:sp>
      <p:sp>
        <p:nvSpPr>
          <p:cNvPr id="4" name="Slide Number Placeholder 3"/>
          <p:cNvSpPr>
            <a:spLocks noGrp="1"/>
          </p:cNvSpPr>
          <p:nvPr>
            <p:ph type="sldNum" sz="quarter" idx="12"/>
          </p:nvPr>
        </p:nvSpPr>
        <p:spPr/>
        <p:txBody>
          <a:bodyPr/>
          <a:lstStyle>
            <a:lvl1pPr>
              <a:defRPr>
                <a:cs typeface="B Zar" pitchFamily="2" charset="-78"/>
              </a:defRPr>
            </a:lvl1pPr>
          </a:lstStyle>
          <a:p>
            <a:pPr>
              <a:defRPr/>
            </a:pPr>
            <a:fld id="{58007BFC-E2DB-4827-BC20-DB9C14A94EE0}" type="slidenum">
              <a:rPr lang="ar-SA"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9400276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lvl1pPr>
              <a:defRPr>
                <a:cs typeface="B Zar" pitchFamily="2" charset="-78"/>
              </a:defRPr>
            </a:lvl1pPr>
          </a:lstStyle>
          <a:p>
            <a:pPr>
              <a:defRPr/>
            </a:pPr>
            <a:fld id="{AA8C87B2-CDE8-4538-9EEB-7D4885D8F598}" type="slidenum">
              <a:rPr lang="ar-SA" smtClean="0">
                <a:solidFill>
                  <a:srgbClr val="000000"/>
                </a:solidFill>
              </a:rPr>
              <a:pPr>
                <a:defRPr/>
              </a:pPr>
              <a:t>‹#›</a:t>
            </a:fld>
            <a:endParaRPr lang="en-US" dirty="0">
              <a:solidFill>
                <a:srgbClr val="000000"/>
              </a:solidFill>
            </a:endParaRPr>
          </a:p>
        </p:txBody>
      </p:sp>
      <p:cxnSp>
        <p:nvCxnSpPr>
          <p:cNvPr id="16" name="Straight Connector 15"/>
          <p:cNvCxnSpPr/>
          <p:nvPr/>
        </p:nvCxnSpPr>
        <p:spPr>
          <a:xfrm>
            <a:off x="1278466" y="2912533"/>
            <a:ext cx="233359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2780674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5218221"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lvl1pPr>
              <a:defRPr>
                <a:cs typeface="B Zar" pitchFamily="2" charset="-78"/>
              </a:defRPr>
            </a:lvl1pPr>
          </a:lstStyle>
          <a:p>
            <a:pPr>
              <a:defRPr/>
            </a:pPr>
            <a:fld id="{91115117-AF4E-4C54-800D-0CABBDD30C35}" type="slidenum">
              <a:rPr lang="ar-SA"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44723235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S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A74D53-CD7F-438A-A1AD-803FFC502511}" type="datetimeFigureOut">
              <a:rPr lang="en-US" smtClean="0"/>
              <a:pPr/>
              <a:t>7/24/2017</a:t>
            </a:fld>
            <a:endParaRPr lang="en-US"/>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8673A67-89A0-47B1-BDE9-766DE7DC71B9}" type="slidenum">
              <a:rPr lang="en-US" smtClean="0"/>
              <a:pPr/>
              <a:t>‹#›</a:t>
            </a:fld>
            <a:endParaRPr lang="en-US"/>
          </a:p>
        </p:txBody>
      </p:sp>
    </p:spTree>
    <p:extLst>
      <p:ext uri="{BB962C8B-B14F-4D97-AF65-F5344CB8AC3E}">
        <p14:creationId xmlns:p14="http://schemas.microsoft.com/office/powerpoint/2010/main" val="4215900801"/>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 id="2147483730" r:id="rId14"/>
    <p:sldLayoutId id="2147483731" r:id="rId15"/>
    <p:sldLayoutId id="2147483732" r:id="rId16"/>
    <p:sldLayoutId id="2147483733" r:id="rId17"/>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stCondLst>
                                            <p:cond delay="0"/>
                                          </p:stCondLst>
                                        </p:cTn>
                                        <p:tgtEl>
                                          <p:spTgt spid="3">
                                            <p:txEl>
                                              <p:pRg st="0" end="0"/>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stCondLst>
                                            <p:cond delay="0"/>
                                          </p:stCondLst>
                                        </p:cTn>
                                        <p:tgtEl>
                                          <p:spTgt spid="3">
                                            <p:txEl>
                                              <p:pRg st="1" end="1"/>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1000">
                                          <p:stCondLst>
                                            <p:cond delay="0"/>
                                          </p:stCondLst>
                                        </p:cTn>
                                        <p:tgtEl>
                                          <p:spTgt spid="3">
                                            <p:txEl>
                                              <p:pRg st="2" end="2"/>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1000">
                                          <p:stCondLst>
                                            <p:cond delay="0"/>
                                          </p:stCondLst>
                                        </p:cTn>
                                        <p:tgtEl>
                                          <p:spTgt spid="3">
                                            <p:txEl>
                                              <p:pRg st="3" end="3"/>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1000">
                                          <p:stCondLst>
                                            <p:cond delay="0"/>
                                          </p:stCondLst>
                                        </p:cTn>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txStyles>
    <p:titleStyle>
      <a:lvl1pPr algn="ctr" defTabSz="457200" rtl="1"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85750" indent="-285750" algn="r" defTabSz="457200" rtl="1"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r" defTabSz="457200" rtl="1"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r" defTabSz="457200" rtl="1"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r" defTabSz="457200" rtl="1"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14.wmf"/><Relationship Id="rId4" Type="http://schemas.openxmlformats.org/officeDocument/2006/relationships/oleObject" Target="../embeddings/oleObject5.bin"/></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15.wmf"/></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16.wmf"/><Relationship Id="rId4" Type="http://schemas.openxmlformats.org/officeDocument/2006/relationships/oleObject" Target="../embeddings/oleObject7.bin"/></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image" Target="../media/image17.wmf"/></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19.wm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8" Type="http://schemas.openxmlformats.org/officeDocument/2006/relationships/image" Target="../media/image22.wmf"/><Relationship Id="rId13" Type="http://schemas.openxmlformats.org/officeDocument/2006/relationships/oleObject" Target="../embeddings/oleObject15.bin"/><Relationship Id="rId3" Type="http://schemas.openxmlformats.org/officeDocument/2006/relationships/oleObject" Target="../embeddings/oleObject10.bin"/><Relationship Id="rId7" Type="http://schemas.openxmlformats.org/officeDocument/2006/relationships/oleObject" Target="../embeddings/oleObject12.bin"/><Relationship Id="rId12" Type="http://schemas.openxmlformats.org/officeDocument/2006/relationships/image" Target="../media/image24.wmf"/><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media/image21.wmf"/><Relationship Id="rId11" Type="http://schemas.openxmlformats.org/officeDocument/2006/relationships/oleObject" Target="../embeddings/oleObject14.bin"/><Relationship Id="rId5" Type="http://schemas.openxmlformats.org/officeDocument/2006/relationships/oleObject" Target="../embeddings/oleObject11.bin"/><Relationship Id="rId10" Type="http://schemas.openxmlformats.org/officeDocument/2006/relationships/image" Target="../media/image23.wmf"/><Relationship Id="rId4" Type="http://schemas.openxmlformats.org/officeDocument/2006/relationships/image" Target="../media/image20.wmf"/><Relationship Id="rId9" Type="http://schemas.openxmlformats.org/officeDocument/2006/relationships/oleObject" Target="../embeddings/oleObject13.bin"/><Relationship Id="rId14" Type="http://schemas.openxmlformats.org/officeDocument/2006/relationships/image" Target="../media/image25.w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28.wmf"/><Relationship Id="rId13" Type="http://schemas.openxmlformats.org/officeDocument/2006/relationships/oleObject" Target="../embeddings/oleObject21.bin"/><Relationship Id="rId3" Type="http://schemas.openxmlformats.org/officeDocument/2006/relationships/oleObject" Target="../embeddings/oleObject16.bin"/><Relationship Id="rId7" Type="http://schemas.openxmlformats.org/officeDocument/2006/relationships/oleObject" Target="../embeddings/oleObject18.bin"/><Relationship Id="rId12" Type="http://schemas.openxmlformats.org/officeDocument/2006/relationships/image" Target="../media/image30.wmf"/><Relationship Id="rId2" Type="http://schemas.openxmlformats.org/officeDocument/2006/relationships/slideLayout" Target="../slideLayouts/slideLayout7.xml"/><Relationship Id="rId16" Type="http://schemas.openxmlformats.org/officeDocument/2006/relationships/image" Target="../media/image32.wmf"/><Relationship Id="rId1" Type="http://schemas.openxmlformats.org/officeDocument/2006/relationships/vmlDrawing" Target="../drawings/vmlDrawing8.vml"/><Relationship Id="rId6" Type="http://schemas.openxmlformats.org/officeDocument/2006/relationships/image" Target="../media/image27.wmf"/><Relationship Id="rId11" Type="http://schemas.openxmlformats.org/officeDocument/2006/relationships/oleObject" Target="../embeddings/oleObject20.bin"/><Relationship Id="rId5" Type="http://schemas.openxmlformats.org/officeDocument/2006/relationships/oleObject" Target="../embeddings/oleObject17.bin"/><Relationship Id="rId15" Type="http://schemas.openxmlformats.org/officeDocument/2006/relationships/oleObject" Target="../embeddings/oleObject22.bin"/><Relationship Id="rId10" Type="http://schemas.openxmlformats.org/officeDocument/2006/relationships/image" Target="../media/image29.wmf"/><Relationship Id="rId4" Type="http://schemas.openxmlformats.org/officeDocument/2006/relationships/image" Target="../media/image26.wmf"/><Relationship Id="rId9" Type="http://schemas.openxmlformats.org/officeDocument/2006/relationships/oleObject" Target="../embeddings/oleObject19.bin"/><Relationship Id="rId14" Type="http://schemas.openxmlformats.org/officeDocument/2006/relationships/image" Target="../media/image31.wmf"/></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vmlDrawing" Target="../drawings/vmlDrawing9.vml"/><Relationship Id="rId5" Type="http://schemas.openxmlformats.org/officeDocument/2006/relationships/image" Target="../media/image33.wmf"/><Relationship Id="rId4" Type="http://schemas.openxmlformats.org/officeDocument/2006/relationships/oleObject" Target="../embeddings/oleObject23.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vmlDrawing" Target="../drawings/vmlDrawing10.vml"/><Relationship Id="rId5" Type="http://schemas.openxmlformats.org/officeDocument/2006/relationships/image" Target="../media/image34.wmf"/><Relationship Id="rId4" Type="http://schemas.openxmlformats.org/officeDocument/2006/relationships/oleObject" Target="../embeddings/oleObject24.bin"/></Relationships>
</file>

<file path=ppt/slides/_rels/slide23.xml.rels><?xml version="1.0" encoding="UTF-8" standalone="yes"?>
<Relationships xmlns="http://schemas.openxmlformats.org/package/2006/relationships"><Relationship Id="rId8" Type="http://schemas.openxmlformats.org/officeDocument/2006/relationships/image" Target="../media/image32.wmf"/><Relationship Id="rId3" Type="http://schemas.openxmlformats.org/officeDocument/2006/relationships/oleObject" Target="../embeddings/oleObject25.bin"/><Relationship Id="rId7" Type="http://schemas.openxmlformats.org/officeDocument/2006/relationships/oleObject" Target="../embeddings/oleObject27.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31.wmf"/><Relationship Id="rId5" Type="http://schemas.openxmlformats.org/officeDocument/2006/relationships/oleObject" Target="../embeddings/oleObject26.bin"/><Relationship Id="rId4" Type="http://schemas.openxmlformats.org/officeDocument/2006/relationships/image" Target="../media/image35.wmf"/></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6.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vmlDrawing" Target="../drawings/vmlDrawing12.vml"/><Relationship Id="rId5" Type="http://schemas.openxmlformats.org/officeDocument/2006/relationships/image" Target="../media/image43.wmf"/><Relationship Id="rId4" Type="http://schemas.openxmlformats.org/officeDocument/2006/relationships/oleObject" Target="../embeddings/oleObject28.bin"/></Relationships>
</file>

<file path=ppt/slides/_rels/slide2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6.xml"/><Relationship Id="rId7" Type="http://schemas.openxmlformats.org/officeDocument/2006/relationships/image" Target="../media/image7.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9.wmf"/><Relationship Id="rId5" Type="http://schemas.openxmlformats.org/officeDocument/2006/relationships/image" Target="../media/image6.w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8.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fa-IR" dirty="0">
              <a:cs typeface="B Zar" pitchFamily="2" charset="-78"/>
            </a:endParaRPr>
          </a:p>
        </p:txBody>
      </p:sp>
      <p:pic>
        <p:nvPicPr>
          <p:cNvPr id="4" name="Picture 4" descr="inthe name of god 2"/>
          <p:cNvPicPr>
            <a:picLocks noChangeAspect="1" noChangeArrowheads="1"/>
          </p:cNvPicPr>
          <p:nvPr/>
        </p:nvPicPr>
        <p:blipFill>
          <a:blip r:embed="rId2">
            <a:extLst>
              <a:ext uri="{28A0092B-C50C-407E-A947-70E740481C1C}">
                <a14:useLocalDpi xmlns:a14="http://schemas.microsoft.com/office/drawing/2010/main" val="0"/>
              </a:ext>
            </a:extLst>
          </a:blip>
          <a:srcRect l="10629" t="29305" r="43866" b="21660"/>
          <a:stretch>
            <a:fillRect/>
          </a:stretch>
        </p:blipFill>
        <p:spPr bwMode="auto">
          <a:xfrm>
            <a:off x="1676400" y="1298510"/>
            <a:ext cx="58674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35312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5"/>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dirty="0"/>
          </a:p>
        </p:txBody>
      </p:sp>
      <p:sp>
        <p:nvSpPr>
          <p:cNvPr id="17413" name="Rectangle 2"/>
          <p:cNvSpPr>
            <a:spLocks noChangeArrowheads="1"/>
          </p:cNvSpPr>
          <p:nvPr/>
        </p:nvSpPr>
        <p:spPr bwMode="auto">
          <a:xfrm>
            <a:off x="4248150" y="1527175"/>
            <a:ext cx="4248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algn="r" rtl="1" eaLnBrk="1" hangingPunct="1">
              <a:buFont typeface="Wingdings" panose="05000000000000000000" pitchFamily="2" charset="2"/>
              <a:buChar char="ü"/>
            </a:pPr>
            <a:r>
              <a:rPr lang="fa-IR" altLang="en-US" sz="2400" dirty="0">
                <a:cs typeface="B Zar" pitchFamily="2" charset="-78"/>
              </a:rPr>
              <a:t>رخداد هیچ یک از خطاها مطلوب نیست.</a:t>
            </a:r>
            <a:endParaRPr lang="en-US" altLang="en-US" sz="2400" dirty="0"/>
          </a:p>
        </p:txBody>
      </p:sp>
      <p:sp>
        <p:nvSpPr>
          <p:cNvPr id="11" name="Rectangle 2"/>
          <p:cNvSpPr>
            <a:spLocks noChangeArrowheads="1"/>
          </p:cNvSpPr>
          <p:nvPr/>
        </p:nvSpPr>
        <p:spPr bwMode="auto">
          <a:xfrm>
            <a:off x="1763713" y="2249488"/>
            <a:ext cx="6831012"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342900" indent="-342900" algn="r" rtl="1" eaLnBrk="1" hangingPunct="1">
              <a:buFont typeface="Wingdings" pitchFamily="2" charset="2"/>
              <a:buChar char="ü"/>
              <a:defRPr/>
            </a:pPr>
            <a:r>
              <a:rPr lang="fa-IR" sz="2400" dirty="0">
                <a:cs typeface="B Zar" pitchFamily="2" charset="-78"/>
              </a:rPr>
              <a:t>با فرض حجم نمونه‌ی ثابت، ارتباط زیر بین دو نوع خطا برقرار است:</a:t>
            </a:r>
          </a:p>
          <a:p>
            <a:pPr eaLnBrk="1" hangingPunct="1">
              <a:defRPr/>
            </a:pPr>
            <a:endParaRPr lang="fa-IR" sz="2400" dirty="0">
              <a:cs typeface="B Zar" pitchFamily="2" charset="-78"/>
            </a:endParaRPr>
          </a:p>
          <a:p>
            <a:pPr algn="r" rtl="1" eaLnBrk="1" hangingPunct="1">
              <a:defRPr/>
            </a:pPr>
            <a:r>
              <a:rPr lang="fa-IR" sz="2400" dirty="0">
                <a:cs typeface="B Zar" pitchFamily="2" charset="-78"/>
              </a:rPr>
              <a:t>افزایش                 کاهش </a:t>
            </a:r>
          </a:p>
          <a:p>
            <a:pPr algn="r" rtl="1" eaLnBrk="1" hangingPunct="1">
              <a:defRPr/>
            </a:pPr>
            <a:r>
              <a:rPr lang="fa-IR" sz="2400" dirty="0">
                <a:cs typeface="B Zar" pitchFamily="2" charset="-78"/>
              </a:rPr>
              <a:t>افزایش                 کاهش  </a:t>
            </a:r>
            <a:endParaRPr lang="en-US" sz="2400" dirty="0"/>
          </a:p>
        </p:txBody>
      </p:sp>
      <p:cxnSp>
        <p:nvCxnSpPr>
          <p:cNvPr id="5" name="Straight Arrow Connector 4"/>
          <p:cNvCxnSpPr/>
          <p:nvPr/>
        </p:nvCxnSpPr>
        <p:spPr>
          <a:xfrm flipH="1">
            <a:off x="6804025" y="3209925"/>
            <a:ext cx="62865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6823075" y="3617913"/>
            <a:ext cx="62865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7" name="Rectangle 6"/>
          <p:cNvSpPr>
            <a:spLocks noRot="1" noChangeAspect="1" noMove="1" noResize="1" noEditPoints="1" noAdjustHandles="1" noChangeArrowheads="1" noChangeShapeType="1" noTextEdit="1"/>
          </p:cNvSpPr>
          <p:nvPr/>
        </p:nvSpPr>
        <p:spPr>
          <a:xfrm>
            <a:off x="7433146" y="2969777"/>
            <a:ext cx="533881" cy="400110"/>
          </a:xfrm>
          <a:prstGeom prst="rect">
            <a:avLst/>
          </a:prstGeom>
          <a:blipFill rotWithShape="1">
            <a:blip r:embed="rId3"/>
            <a:stretch>
              <a:fillRect t="-6061" r="-7955" b="-27273"/>
            </a:stretch>
          </a:blipFill>
        </p:spPr>
        <p:txBody>
          <a:bodyPr/>
          <a:lstStyle/>
          <a:p>
            <a:pPr eaLnBrk="1" hangingPunct="1">
              <a:defRPr/>
            </a:pPr>
            <a:r>
              <a:rPr lang="en-US" dirty="0">
                <a:noFill/>
                <a:latin typeface="Arial" charset="0"/>
              </a:rPr>
              <a:t> </a:t>
            </a:r>
          </a:p>
        </p:txBody>
      </p:sp>
      <p:sp>
        <p:nvSpPr>
          <p:cNvPr id="16" name="Rectangle 15"/>
          <p:cNvSpPr>
            <a:spLocks noRot="1" noChangeAspect="1" noMove="1" noResize="1" noEditPoints="1" noAdjustHandles="1" noChangeArrowheads="1" noChangeShapeType="1" noTextEdit="1"/>
          </p:cNvSpPr>
          <p:nvPr/>
        </p:nvSpPr>
        <p:spPr>
          <a:xfrm>
            <a:off x="5508104" y="3361755"/>
            <a:ext cx="533881" cy="400110"/>
          </a:xfrm>
          <a:prstGeom prst="rect">
            <a:avLst/>
          </a:prstGeom>
          <a:blipFill rotWithShape="1">
            <a:blip r:embed="rId4"/>
            <a:stretch>
              <a:fillRect t="-6061" r="-8046" b="-27273"/>
            </a:stretch>
          </a:blipFill>
        </p:spPr>
        <p:txBody>
          <a:bodyPr/>
          <a:lstStyle/>
          <a:p>
            <a:pPr eaLnBrk="1" hangingPunct="1">
              <a:defRPr/>
            </a:pPr>
            <a:r>
              <a:rPr lang="en-US" dirty="0">
                <a:noFill/>
                <a:latin typeface="Arial" charset="0"/>
              </a:rPr>
              <a:t> </a:t>
            </a:r>
          </a:p>
        </p:txBody>
      </p:sp>
      <p:sp>
        <p:nvSpPr>
          <p:cNvPr id="8" name="Rectangle 7"/>
          <p:cNvSpPr>
            <a:spLocks noRot="1" noChangeAspect="1" noMove="1" noResize="1" noEditPoints="1" noAdjustHandles="1" noChangeArrowheads="1" noChangeShapeType="1" noTextEdit="1"/>
          </p:cNvSpPr>
          <p:nvPr/>
        </p:nvSpPr>
        <p:spPr>
          <a:xfrm>
            <a:off x="7490862" y="3329817"/>
            <a:ext cx="418448" cy="400110"/>
          </a:xfrm>
          <a:prstGeom prst="rect">
            <a:avLst/>
          </a:prstGeom>
          <a:blipFill rotWithShape="1">
            <a:blip r:embed="rId5"/>
            <a:stretch>
              <a:fillRect t="-6061" r="-25000" b="-27273"/>
            </a:stretch>
          </a:blipFill>
        </p:spPr>
        <p:txBody>
          <a:bodyPr/>
          <a:lstStyle/>
          <a:p>
            <a:pPr eaLnBrk="1" hangingPunct="1">
              <a:defRPr/>
            </a:pPr>
            <a:r>
              <a:rPr lang="en-US" dirty="0">
                <a:noFill/>
                <a:latin typeface="Arial" charset="0"/>
              </a:rPr>
              <a:t> </a:t>
            </a:r>
          </a:p>
        </p:txBody>
      </p:sp>
      <p:sp>
        <p:nvSpPr>
          <p:cNvPr id="18" name="Rectangle 17"/>
          <p:cNvSpPr>
            <a:spLocks noRot="1" noChangeAspect="1" noMove="1" noResize="1" noEditPoints="1" noAdjustHandles="1" noChangeArrowheads="1" noChangeShapeType="1" noTextEdit="1"/>
          </p:cNvSpPr>
          <p:nvPr/>
        </p:nvSpPr>
        <p:spPr>
          <a:xfrm>
            <a:off x="5500612" y="2972085"/>
            <a:ext cx="418448" cy="400110"/>
          </a:xfrm>
          <a:prstGeom prst="rect">
            <a:avLst/>
          </a:prstGeom>
          <a:blipFill rotWithShape="1">
            <a:blip r:embed="rId6"/>
            <a:stretch>
              <a:fillRect t="-6154" r="-24638" b="-29231"/>
            </a:stretch>
          </a:blipFill>
        </p:spPr>
        <p:txBody>
          <a:bodyPr/>
          <a:lstStyle/>
          <a:p>
            <a:pPr eaLnBrk="1" hangingPunct="1">
              <a:defRPr/>
            </a:pPr>
            <a:r>
              <a:rPr lang="en-US" dirty="0">
                <a:noFill/>
                <a:latin typeface="Arial" charset="0"/>
              </a:rPr>
              <a:t> </a:t>
            </a:r>
          </a:p>
        </p:txBody>
      </p:sp>
      <p:sp>
        <p:nvSpPr>
          <p:cNvPr id="17421" name="Rectangle 8"/>
          <p:cNvSpPr>
            <a:spLocks noChangeArrowheads="1"/>
          </p:cNvSpPr>
          <p:nvPr/>
        </p:nvSpPr>
        <p:spPr bwMode="auto">
          <a:xfrm>
            <a:off x="1703235" y="4119563"/>
            <a:ext cx="68772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algn="r" rtl="1" eaLnBrk="1" hangingPunct="1">
              <a:buFont typeface="Wingdings" panose="05000000000000000000" pitchFamily="2" charset="2"/>
              <a:buChar char="ü"/>
            </a:pPr>
            <a:r>
              <a:rPr lang="fa-IR" altLang="en-US" sz="2400" dirty="0">
                <a:cs typeface="B Zar" pitchFamily="2" charset="-78"/>
              </a:rPr>
              <a:t>به‌طور معمول با کنترل کردن هر دو نوع خطا حجم نمونه تعیین می‌شود.</a:t>
            </a:r>
            <a:endParaRPr lang="en-US" altLang="en-US" sz="2400" dirty="0">
              <a:cs typeface="B Zar" pitchFamily="2" charset="-78"/>
            </a:endParaRPr>
          </a:p>
        </p:txBody>
      </p:sp>
      <p:sp>
        <p:nvSpPr>
          <p:cNvPr id="17422" name="Title 1"/>
          <p:cNvSpPr txBox="1">
            <a:spLocks/>
          </p:cNvSpPr>
          <p:nvPr/>
        </p:nvSpPr>
        <p:spPr bwMode="auto">
          <a:xfrm>
            <a:off x="760413" y="523875"/>
            <a:ext cx="777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algn="ctr" rtl="1"/>
            <a:r>
              <a:rPr lang="fa-IR" altLang="en-US" sz="3600" dirty="0">
                <a:solidFill>
                  <a:schemeClr val="tx2"/>
                </a:solidFill>
                <a:cs typeface="B Zar" pitchFamily="2" charset="-78"/>
              </a:rPr>
              <a:t>انواع خطا در آمار</a:t>
            </a:r>
            <a:endParaRPr lang="en-US" altLang="en-US" sz="3600" dirty="0">
              <a:solidFill>
                <a:schemeClr val="tx2"/>
              </a:solidFill>
              <a:cs typeface="B Zar" pitchFamily="2" charset="-78"/>
            </a:endParaRPr>
          </a:p>
        </p:txBody>
      </p:sp>
    </p:spTree>
    <p:extLst>
      <p:ext uri="{BB962C8B-B14F-4D97-AF65-F5344CB8AC3E}">
        <p14:creationId xmlns:p14="http://schemas.microsoft.com/office/powerpoint/2010/main" val="41798645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5"/>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dirty="0"/>
          </a:p>
        </p:txBody>
      </p:sp>
      <p:sp>
        <p:nvSpPr>
          <p:cNvPr id="19461" name="Title 1"/>
          <p:cNvSpPr txBox="1">
            <a:spLocks/>
          </p:cNvSpPr>
          <p:nvPr/>
        </p:nvSpPr>
        <p:spPr bwMode="auto">
          <a:xfrm>
            <a:off x="831850" y="595313"/>
            <a:ext cx="777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algn="ctr" rtl="1"/>
            <a:r>
              <a:rPr lang="ar-SA" altLang="en-US" sz="3600" dirty="0">
                <a:solidFill>
                  <a:schemeClr val="tx2"/>
                </a:solidFill>
                <a:cs typeface="B Zar" pitchFamily="2" charset="-78"/>
              </a:rPr>
              <a:t>روش‌های محاسبه حجم نمونه</a:t>
            </a:r>
            <a:endParaRPr lang="en-US" altLang="en-US" sz="3600" dirty="0">
              <a:solidFill>
                <a:schemeClr val="tx2"/>
              </a:solidFill>
              <a:cs typeface="B Zar" pitchFamily="2" charset="-78"/>
            </a:endParaRPr>
          </a:p>
        </p:txBody>
      </p:sp>
      <p:sp>
        <p:nvSpPr>
          <p:cNvPr id="9" name="Rectangle 8"/>
          <p:cNvSpPr/>
          <p:nvPr/>
        </p:nvSpPr>
        <p:spPr>
          <a:xfrm>
            <a:off x="944563" y="1773238"/>
            <a:ext cx="7659687" cy="3046988"/>
          </a:xfrm>
          <a:prstGeom prst="rect">
            <a:avLst/>
          </a:prstGeom>
        </p:spPr>
        <p:txBody>
          <a:bodyPr>
            <a:spAutoFit/>
          </a:bodyPr>
          <a:lstStyle/>
          <a:p>
            <a:pPr marL="342900" indent="-342900" algn="just" rtl="1" eaLnBrk="1" hangingPunct="1">
              <a:buFont typeface="Wingdings" panose="05000000000000000000" pitchFamily="2" charset="2"/>
              <a:buChar char="q"/>
              <a:defRPr/>
            </a:pPr>
            <a:r>
              <a:rPr lang="ar-SA" sz="3200" dirty="0">
                <a:latin typeface="Arial" charset="0"/>
                <a:cs typeface="B Zar" pitchFamily="2" charset="-78"/>
              </a:rPr>
              <a:t>در عمل حجم نمونه را می‌توان بر مبنای </a:t>
            </a:r>
            <a:r>
              <a:rPr lang="ar-SA" sz="3200" dirty="0">
                <a:solidFill>
                  <a:schemeClr val="tx2"/>
                </a:solidFill>
                <a:latin typeface="Arial" charset="0"/>
                <a:cs typeface="B Zar" pitchFamily="2" charset="-78"/>
              </a:rPr>
              <a:t>تحلیل دقت </a:t>
            </a:r>
            <a:r>
              <a:rPr lang="ar-SA" sz="3200" dirty="0">
                <a:latin typeface="Arial" charset="0"/>
                <a:cs typeface="B Zar" pitchFamily="2" charset="-78"/>
              </a:rPr>
              <a:t>یا </a:t>
            </a:r>
            <a:r>
              <a:rPr lang="ar-SA" sz="3200" dirty="0">
                <a:solidFill>
                  <a:schemeClr val="tx2"/>
                </a:solidFill>
                <a:latin typeface="Arial" charset="0"/>
                <a:cs typeface="B Zar" pitchFamily="2" charset="-78"/>
              </a:rPr>
              <a:t>تحلیل توان </a:t>
            </a:r>
            <a:r>
              <a:rPr lang="ar-SA" sz="3200" dirty="0">
                <a:latin typeface="Arial" charset="0"/>
                <a:cs typeface="B Zar" pitchFamily="2" charset="-78"/>
              </a:rPr>
              <a:t>تعیین نمود.</a:t>
            </a:r>
            <a:endParaRPr lang="en-US" sz="3200" dirty="0">
              <a:latin typeface="Arial" charset="0"/>
              <a:cs typeface="B Zar" pitchFamily="2" charset="-78"/>
            </a:endParaRPr>
          </a:p>
          <a:p>
            <a:pPr algn="just" rtl="1" eaLnBrk="1" hangingPunct="1">
              <a:defRPr/>
            </a:pPr>
            <a:endParaRPr lang="fa-IR" sz="3200" dirty="0">
              <a:latin typeface="Arial" charset="0"/>
              <a:cs typeface="B Zar" pitchFamily="2" charset="-78"/>
            </a:endParaRPr>
          </a:p>
          <a:p>
            <a:pPr marL="342900" indent="-342900" algn="just" rtl="1" eaLnBrk="1" hangingPunct="1">
              <a:buFont typeface="Wingdings" panose="05000000000000000000" pitchFamily="2" charset="2"/>
              <a:buChar char="q"/>
              <a:defRPr/>
            </a:pPr>
            <a:r>
              <a:rPr lang="ar-SA" sz="3200" dirty="0">
                <a:latin typeface="Arial" charset="0"/>
                <a:cs typeface="B Zar" pitchFamily="2" charset="-78"/>
              </a:rPr>
              <a:t>در تحلیل دقت معمولا با کنترل </a:t>
            </a:r>
            <a:r>
              <a:rPr lang="ar-SA" sz="3200" dirty="0" smtClean="0">
                <a:latin typeface="Arial" charset="0"/>
                <a:cs typeface="B Zar" pitchFamily="2" charset="-78"/>
              </a:rPr>
              <a:t>خطای </a:t>
            </a:r>
            <a:r>
              <a:rPr lang="ar-SA" sz="3200" dirty="0">
                <a:latin typeface="Arial" charset="0"/>
                <a:cs typeface="B Zar" pitchFamily="2" charset="-78"/>
              </a:rPr>
              <a:t>نوع اول (سطح اطمینان) و در تحلیل توان با کنترل خطای نوع اول و خطای نوع دوم (توان) حجم نمونه تعیین می‌شود.</a:t>
            </a:r>
            <a:endParaRPr lang="fa-IR" sz="3200" dirty="0">
              <a:latin typeface="Arial" charset="0"/>
              <a:cs typeface="B Zar" pitchFamily="2" charset="-78"/>
            </a:endParaRPr>
          </a:p>
        </p:txBody>
      </p:sp>
    </p:spTree>
    <p:extLst>
      <p:ext uri="{BB962C8B-B14F-4D97-AF65-F5344CB8AC3E}">
        <p14:creationId xmlns:p14="http://schemas.microsoft.com/office/powerpoint/2010/main" val="26765296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idx="4294967295"/>
          </p:nvPr>
        </p:nvSpPr>
        <p:spPr>
          <a:xfrm>
            <a:off x="914400" y="285750"/>
            <a:ext cx="8229600" cy="928688"/>
          </a:xfrm>
        </p:spPr>
        <p:txBody>
          <a:bodyPr anchorCtr="1">
            <a:normAutofit fontScale="90000"/>
          </a:bodyPr>
          <a:lstStyle/>
          <a:p>
            <a:pPr algn="l" rtl="1"/>
            <a:r>
              <a:rPr lang="fa-IR" sz="4000" dirty="0">
                <a:solidFill>
                  <a:schemeClr val="tx1"/>
                </a:solidFill>
                <a:effectLst>
                  <a:outerShdw blurRad="38100" dist="38100" dir="2700000" algn="tl">
                    <a:srgbClr val="C0C0C0"/>
                  </a:outerShdw>
                </a:effectLst>
                <a:latin typeface="Gulim" pitchFamily="34" charset="-127"/>
                <a:cs typeface="B Zar" pitchFamily="2" charset="-78"/>
              </a:rPr>
              <a:t>محاسبه حداقل حجم نمونه براي برآورد نسبت (صفت كيفي)</a:t>
            </a:r>
            <a:endParaRPr lang="en-GB" sz="4000" dirty="0">
              <a:solidFill>
                <a:schemeClr val="tx1"/>
              </a:solidFill>
              <a:effectLst>
                <a:outerShdw blurRad="38100" dist="38100" dir="2700000" algn="tl">
                  <a:srgbClr val="C0C0C0"/>
                </a:outerShdw>
              </a:effectLst>
              <a:latin typeface="Gulim" pitchFamily="34" charset="-127"/>
            </a:endParaRPr>
          </a:p>
        </p:txBody>
      </p:sp>
      <p:graphicFrame>
        <p:nvGraphicFramePr>
          <p:cNvPr id="50179" name="Object 10"/>
          <p:cNvGraphicFramePr>
            <a:graphicFrameLocks noGrp="1" noChangeAspect="1"/>
          </p:cNvGraphicFramePr>
          <p:nvPr>
            <p:ph sz="half" idx="4294967295"/>
            <p:extLst>
              <p:ext uri="{D42A27DB-BD31-4B8C-83A1-F6EECF244321}">
                <p14:modId xmlns:p14="http://schemas.microsoft.com/office/powerpoint/2010/main" val="1154428036"/>
              </p:ext>
            </p:extLst>
          </p:nvPr>
        </p:nvGraphicFramePr>
        <p:xfrm>
          <a:off x="1676400" y="1777302"/>
          <a:ext cx="4800600" cy="1439862"/>
        </p:xfrm>
        <a:graphic>
          <a:graphicData uri="http://schemas.openxmlformats.org/presentationml/2006/ole">
            <mc:AlternateContent xmlns:mc="http://schemas.openxmlformats.org/markup-compatibility/2006">
              <mc:Choice xmlns:v="urn:schemas-microsoft-com:vml" Requires="v">
                <p:oleObj spid="_x0000_s1053" name="Equation" r:id="rId4" imgW="1396800" imgH="419040" progId="Equation.3">
                  <p:embed/>
                </p:oleObj>
              </mc:Choice>
              <mc:Fallback>
                <p:oleObj name="Equation" r:id="rId4" imgW="1396800" imgH="419040" progId="Equation.3">
                  <p:embed/>
                  <p:pic>
                    <p:nvPicPr>
                      <p:cNvPr id="0"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1777302"/>
                        <a:ext cx="4800600" cy="1439862"/>
                      </a:xfrm>
                      <a:prstGeom prst="rect">
                        <a:avLst/>
                      </a:prstGeom>
                      <a:solidFill>
                        <a:srgbClr val="CCFFFF"/>
                      </a:solidFill>
                    </p:spPr>
                  </p:pic>
                </p:oleObj>
              </mc:Fallback>
            </mc:AlternateContent>
          </a:graphicData>
        </a:graphic>
      </p:graphicFrame>
      <p:grpSp>
        <p:nvGrpSpPr>
          <p:cNvPr id="2" name="Group 4"/>
          <p:cNvGrpSpPr>
            <a:grpSpLocks/>
          </p:cNvGrpSpPr>
          <p:nvPr/>
        </p:nvGrpSpPr>
        <p:grpSpPr bwMode="auto">
          <a:xfrm>
            <a:off x="1063625" y="5146675"/>
            <a:ext cx="4763" cy="1131888"/>
            <a:chOff x="-482" y="3117"/>
            <a:chExt cx="3" cy="713"/>
          </a:xfrm>
        </p:grpSpPr>
        <p:sp>
          <p:nvSpPr>
            <p:cNvPr id="50182" name="Rectangle 5"/>
            <p:cNvSpPr>
              <a:spLocks noChangeArrowheads="1"/>
            </p:cNvSpPr>
            <p:nvPr/>
          </p:nvSpPr>
          <p:spPr bwMode="auto">
            <a:xfrm>
              <a:off x="-480" y="3117"/>
              <a:ext cx="1" cy="230"/>
            </a:xfrm>
            <a:prstGeom prst="rect">
              <a:avLst/>
            </a:prstGeom>
            <a:noFill/>
            <a:ln w="9525">
              <a:noFill/>
              <a:miter lim="800000"/>
              <a:headEnd/>
              <a:tailEnd/>
            </a:ln>
          </p:spPr>
          <p:txBody>
            <a:bodyPr wrap="none" lIns="0" tIns="0" rIns="0" bIns="0">
              <a:spAutoFit/>
            </a:bodyPr>
            <a:lstStyle/>
            <a:p>
              <a:pPr algn="l" rtl="0" eaLnBrk="0" hangingPunct="0"/>
              <a:endParaRPr lang="en-GB" sz="2400" b="0"/>
            </a:p>
          </p:txBody>
        </p:sp>
        <p:sp>
          <p:nvSpPr>
            <p:cNvPr id="50183" name="Rectangle 6"/>
            <p:cNvSpPr>
              <a:spLocks noChangeArrowheads="1"/>
            </p:cNvSpPr>
            <p:nvPr/>
          </p:nvSpPr>
          <p:spPr bwMode="auto">
            <a:xfrm>
              <a:off x="-482" y="3277"/>
              <a:ext cx="1" cy="230"/>
            </a:xfrm>
            <a:prstGeom prst="rect">
              <a:avLst/>
            </a:prstGeom>
            <a:noFill/>
            <a:ln w="9525">
              <a:noFill/>
              <a:miter lim="800000"/>
              <a:headEnd/>
              <a:tailEnd/>
            </a:ln>
          </p:spPr>
          <p:txBody>
            <a:bodyPr wrap="none" lIns="0" tIns="0" rIns="0" bIns="0">
              <a:spAutoFit/>
            </a:bodyPr>
            <a:lstStyle/>
            <a:p>
              <a:pPr algn="l" rtl="0" eaLnBrk="0" hangingPunct="0"/>
              <a:endParaRPr lang="en-GB" sz="2400" b="0"/>
            </a:p>
          </p:txBody>
        </p:sp>
        <p:sp>
          <p:nvSpPr>
            <p:cNvPr id="50184" name="Rectangle 7"/>
            <p:cNvSpPr>
              <a:spLocks noChangeArrowheads="1"/>
            </p:cNvSpPr>
            <p:nvPr/>
          </p:nvSpPr>
          <p:spPr bwMode="auto">
            <a:xfrm>
              <a:off x="-480" y="3439"/>
              <a:ext cx="1" cy="230"/>
            </a:xfrm>
            <a:prstGeom prst="rect">
              <a:avLst/>
            </a:prstGeom>
            <a:noFill/>
            <a:ln w="9525">
              <a:noFill/>
              <a:miter lim="800000"/>
              <a:headEnd/>
              <a:tailEnd/>
            </a:ln>
          </p:spPr>
          <p:txBody>
            <a:bodyPr wrap="none" lIns="0" tIns="0" rIns="0" bIns="0">
              <a:spAutoFit/>
            </a:bodyPr>
            <a:lstStyle/>
            <a:p>
              <a:pPr algn="l" rtl="0" eaLnBrk="0" hangingPunct="0"/>
              <a:endParaRPr lang="en-GB" sz="2400" b="0"/>
            </a:p>
          </p:txBody>
        </p:sp>
        <p:sp>
          <p:nvSpPr>
            <p:cNvPr id="50185" name="Rectangle 8"/>
            <p:cNvSpPr>
              <a:spLocks noChangeArrowheads="1"/>
            </p:cNvSpPr>
            <p:nvPr/>
          </p:nvSpPr>
          <p:spPr bwMode="auto">
            <a:xfrm>
              <a:off x="-480" y="3600"/>
              <a:ext cx="1" cy="230"/>
            </a:xfrm>
            <a:prstGeom prst="rect">
              <a:avLst/>
            </a:prstGeom>
            <a:noFill/>
            <a:ln w="9525">
              <a:noFill/>
              <a:miter lim="800000"/>
              <a:headEnd/>
              <a:tailEnd/>
            </a:ln>
          </p:spPr>
          <p:txBody>
            <a:bodyPr wrap="none" lIns="0" tIns="0" rIns="0" bIns="0">
              <a:spAutoFit/>
            </a:bodyPr>
            <a:lstStyle/>
            <a:p>
              <a:pPr algn="l" rtl="0" eaLnBrk="0" hangingPunct="0"/>
              <a:endParaRPr lang="en-GB" sz="2400" b="0"/>
            </a:p>
          </p:txBody>
        </p:sp>
      </p:grpSp>
      <p:sp>
        <p:nvSpPr>
          <p:cNvPr id="50187" name="Text Box 16"/>
          <p:cNvSpPr txBox="1">
            <a:spLocks noChangeArrowheads="1"/>
          </p:cNvSpPr>
          <p:nvPr/>
        </p:nvSpPr>
        <p:spPr bwMode="auto">
          <a:xfrm>
            <a:off x="381000" y="3716338"/>
            <a:ext cx="7696200" cy="2308324"/>
          </a:xfrm>
          <a:prstGeom prst="rect">
            <a:avLst/>
          </a:prstGeom>
          <a:noFill/>
          <a:ln w="12700" cap="sq">
            <a:noFill/>
            <a:miter lim="800000"/>
            <a:headEnd type="none" w="sm" len="sm"/>
            <a:tailEnd type="none" w="sm" len="sm"/>
          </a:ln>
        </p:spPr>
        <p:txBody>
          <a:bodyPr>
            <a:spAutoFit/>
          </a:bodyPr>
          <a:lstStyle/>
          <a:p>
            <a:pPr algn="r" rtl="1">
              <a:spcBef>
                <a:spcPct val="50000"/>
              </a:spcBef>
            </a:pPr>
            <a:r>
              <a:rPr lang="el-GR" sz="3600" b="0" dirty="0">
                <a:cs typeface="B Zar" pitchFamily="2" charset="-78"/>
              </a:rPr>
              <a:t>α</a:t>
            </a:r>
            <a:r>
              <a:rPr lang="fa-IR" sz="3600" b="0" dirty="0">
                <a:cs typeface="B Zar" pitchFamily="2" charset="-78"/>
              </a:rPr>
              <a:t> </a:t>
            </a:r>
            <a:r>
              <a:rPr lang="fa-IR" sz="2400" b="0" dirty="0">
                <a:latin typeface="Arial" pitchFamily="34" charset="0"/>
                <a:cs typeface="B Zar" pitchFamily="2" charset="-78"/>
              </a:rPr>
              <a:t>: احتمال خطاي نوع اول؛ </a:t>
            </a:r>
          </a:p>
          <a:p>
            <a:pPr algn="r" rtl="1">
              <a:spcBef>
                <a:spcPct val="50000"/>
              </a:spcBef>
            </a:pPr>
            <a:r>
              <a:rPr lang="fa-IR" sz="2400" b="0" dirty="0" smtClean="0">
                <a:latin typeface="Arial" pitchFamily="34" charset="0"/>
                <a:cs typeface="B Zar" pitchFamily="2" charset="-78"/>
              </a:rPr>
              <a:t>اگر 0/05 </a:t>
            </a:r>
            <a:r>
              <a:rPr lang="fa-IR" sz="2400" b="0" dirty="0">
                <a:latin typeface="Arial" pitchFamily="34" charset="0"/>
                <a:cs typeface="B Zar" pitchFamily="2" charset="-78"/>
              </a:rPr>
              <a:t>= </a:t>
            </a:r>
            <a:r>
              <a:rPr lang="el-GR" sz="2400" b="0" dirty="0">
                <a:latin typeface="Arial" pitchFamily="34" charset="0"/>
              </a:rPr>
              <a:t>α</a:t>
            </a:r>
            <a:r>
              <a:rPr lang="fa-IR" sz="2400" b="0" dirty="0">
                <a:latin typeface="Arial" pitchFamily="34" charset="0"/>
                <a:cs typeface="B Zar" pitchFamily="2" charset="-78"/>
              </a:rPr>
              <a:t> باشد </a:t>
            </a:r>
            <a:r>
              <a:rPr lang="en-US" sz="2400" b="0" dirty="0">
                <a:latin typeface="Arial" pitchFamily="34" charset="0"/>
              </a:rPr>
              <a:t>Z</a:t>
            </a:r>
            <a:r>
              <a:rPr lang="en-US" sz="2400" b="0" baseline="-25000" dirty="0">
                <a:latin typeface="Arial" pitchFamily="34" charset="0"/>
              </a:rPr>
              <a:t>1- </a:t>
            </a:r>
            <a:r>
              <a:rPr lang="el-GR" sz="2400" b="0" baseline="-25000" dirty="0">
                <a:latin typeface="Arial" pitchFamily="34" charset="0"/>
              </a:rPr>
              <a:t>α</a:t>
            </a:r>
            <a:r>
              <a:rPr lang="en-US" sz="2400" b="0" baseline="-25000" dirty="0">
                <a:latin typeface="Arial" pitchFamily="34" charset="0"/>
              </a:rPr>
              <a:t>/2</a:t>
            </a:r>
            <a:r>
              <a:rPr lang="fa-IR" sz="2400" b="0" baseline="-25000" dirty="0">
                <a:latin typeface="Arial" pitchFamily="34" charset="0"/>
                <a:cs typeface="B Zar" pitchFamily="2" charset="-78"/>
              </a:rPr>
              <a:t> </a:t>
            </a:r>
            <a:r>
              <a:rPr lang="fa-IR" sz="2400" b="0" dirty="0" smtClean="0">
                <a:latin typeface="Arial" pitchFamily="34" charset="0"/>
                <a:cs typeface="B Zar" pitchFamily="2" charset="-78"/>
              </a:rPr>
              <a:t>برابر1/96 است</a:t>
            </a:r>
            <a:endParaRPr lang="fa-IR" sz="2400" b="0" dirty="0">
              <a:latin typeface="Arial" pitchFamily="34" charset="0"/>
              <a:cs typeface="B Zar" pitchFamily="2" charset="-78"/>
            </a:endParaRPr>
          </a:p>
          <a:p>
            <a:pPr algn="r" rtl="1">
              <a:spcBef>
                <a:spcPct val="50000"/>
              </a:spcBef>
            </a:pPr>
            <a:r>
              <a:rPr lang="en-US" sz="2400" b="0" dirty="0">
                <a:latin typeface="Arial" pitchFamily="34" charset="0"/>
              </a:rPr>
              <a:t>p</a:t>
            </a:r>
            <a:r>
              <a:rPr lang="fa-IR" sz="2400" b="0" dirty="0">
                <a:latin typeface="Arial" pitchFamily="34" charset="0"/>
                <a:cs typeface="B Zar" pitchFamily="2" charset="-78"/>
              </a:rPr>
              <a:t> : تخمين نسبت (</a:t>
            </a:r>
            <a:r>
              <a:rPr lang="en-US" sz="2400" b="0" dirty="0">
                <a:latin typeface="Arial" pitchFamily="34" charset="0"/>
              </a:rPr>
              <a:t>proportion</a:t>
            </a:r>
            <a:r>
              <a:rPr lang="fa-IR" sz="2400" b="0" dirty="0">
                <a:latin typeface="Arial" pitchFamily="34" charset="0"/>
                <a:cs typeface="B Zar" pitchFamily="2" charset="-78"/>
              </a:rPr>
              <a:t>) صفت مورد </a:t>
            </a:r>
            <a:r>
              <a:rPr lang="fa-IR" sz="2400" b="0" dirty="0" smtClean="0">
                <a:latin typeface="Arial" pitchFamily="34" charset="0"/>
                <a:cs typeface="B Zar" pitchFamily="2" charset="-78"/>
              </a:rPr>
              <a:t>نظر</a:t>
            </a:r>
          </a:p>
          <a:p>
            <a:pPr algn="r" rtl="1">
              <a:spcBef>
                <a:spcPct val="50000"/>
              </a:spcBef>
            </a:pPr>
            <a:r>
              <a:rPr lang="en-US" sz="2400" b="0" dirty="0" smtClean="0">
                <a:latin typeface="Arial" pitchFamily="34" charset="0"/>
              </a:rPr>
              <a:t>d</a:t>
            </a:r>
            <a:r>
              <a:rPr lang="fa-IR" sz="2400" b="0" dirty="0">
                <a:latin typeface="Arial" pitchFamily="34" charset="0"/>
                <a:cs typeface="B Zar" pitchFamily="2" charset="-78"/>
              </a:rPr>
              <a:t>: خطاي قابل قبول در برآورد نسبت مورد نظر</a:t>
            </a:r>
            <a:endParaRPr lang="el-GR" sz="2400" b="0" dirty="0">
              <a:latin typeface="Arial" pitchFamily="34" charset="0"/>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4348" y="500042"/>
            <a:ext cx="8001056" cy="1569660"/>
          </a:xfrm>
          <a:prstGeom prst="rect">
            <a:avLst/>
          </a:prstGeom>
        </p:spPr>
        <p:txBody>
          <a:bodyPr wrap="square">
            <a:spAutoFit/>
          </a:bodyPr>
          <a:lstStyle/>
          <a:p>
            <a:pPr algn="just" rtl="1">
              <a:spcBef>
                <a:spcPct val="50000"/>
              </a:spcBef>
            </a:pPr>
            <a:r>
              <a:rPr lang="fa-IR" altLang="en-US" sz="2400" dirty="0" smtClean="0">
                <a:solidFill>
                  <a:srgbClr val="FF0000"/>
                </a:solidFill>
                <a:cs typeface="B Zar" pitchFamily="2" charset="-78"/>
              </a:rPr>
              <a:t>مثال:</a:t>
            </a:r>
            <a:r>
              <a:rPr lang="fa-IR" altLang="en-US" sz="2400" dirty="0" smtClean="0">
                <a:cs typeface="B Zar" pitchFamily="2" charset="-78"/>
              </a:rPr>
              <a:t> </a:t>
            </a:r>
            <a:r>
              <a:rPr lang="ar-SA" altLang="en-US" sz="2400" dirty="0" smtClean="0">
                <a:cs typeface="B Zar" pitchFamily="2" charset="-78"/>
              </a:rPr>
              <a:t>يك سازمان منطقه اي بهداشت در نظر دارد ميزان شيوع بيماري </a:t>
            </a:r>
            <a:r>
              <a:rPr lang="fa-IR" altLang="en-US" sz="2400" dirty="0" smtClean="0">
                <a:cs typeface="B Zar" pitchFamily="2" charset="-78"/>
              </a:rPr>
              <a:t>چاقی</a:t>
            </a:r>
            <a:r>
              <a:rPr lang="ar-SA" altLang="en-US" sz="2400" dirty="0" smtClean="0">
                <a:cs typeface="B Zar" pitchFamily="2" charset="-78"/>
              </a:rPr>
              <a:t> را در كودكان زير 5 سال </a:t>
            </a:r>
            <a:r>
              <a:rPr lang="fa-IR" altLang="en-US" sz="2400" dirty="0" smtClean="0">
                <a:cs typeface="B Zar" pitchFamily="2" charset="-78"/>
              </a:rPr>
              <a:t>یک </a:t>
            </a:r>
            <a:r>
              <a:rPr lang="ar-SA" altLang="en-US" sz="2400" dirty="0" smtClean="0">
                <a:cs typeface="B Zar" pitchFamily="2" charset="-78"/>
              </a:rPr>
              <a:t>منطقه برآورد كند چه تعداد نمونه نياز دارد تا با اطمينان 95% ميزان شيوع را در فاصله 0/</a:t>
            </a:r>
            <a:r>
              <a:rPr lang="fa-IR" altLang="en-US" sz="2400" dirty="0" smtClean="0">
                <a:cs typeface="B Zar" pitchFamily="2" charset="-78"/>
              </a:rPr>
              <a:t>05</a:t>
            </a:r>
            <a:r>
              <a:rPr lang="ar-SA" altLang="en-US" sz="2400" dirty="0" smtClean="0">
                <a:cs typeface="B Zar" pitchFamily="2" charset="-78"/>
              </a:rPr>
              <a:t> مقدار واقعي آن برآورد كند درصورتيكه ميزان شيوع واقعي بيماري از 20% تجاوز نمي كند.</a:t>
            </a:r>
            <a:endParaRPr lang="en-US" altLang="en-US" sz="2400" dirty="0">
              <a:cs typeface="B Zar" pitchFamily="2" charset="-78"/>
            </a:endParaRPr>
          </a:p>
        </p:txBody>
      </p:sp>
      <p:sp>
        <p:nvSpPr>
          <p:cNvPr id="3" name="Text Box 4"/>
          <p:cNvSpPr txBox="1">
            <a:spLocks noChangeArrowheads="1"/>
          </p:cNvSpPr>
          <p:nvPr/>
        </p:nvSpPr>
        <p:spPr bwMode="auto">
          <a:xfrm>
            <a:off x="714348" y="2714620"/>
            <a:ext cx="7000892" cy="2123658"/>
          </a:xfrm>
          <a:prstGeom prst="rect">
            <a:avLst/>
          </a:prstGeom>
          <a:noFill/>
          <a:ln w="9525">
            <a:noFill/>
            <a:miter lim="800000"/>
            <a:headEnd/>
            <a:tailEnd/>
          </a:ln>
        </p:spPr>
        <p:txBody>
          <a:bodyPr wrap="square">
            <a:spAutoFit/>
          </a:bodyPr>
          <a:lstStyle/>
          <a:p>
            <a:pPr algn="l" rtl="1">
              <a:spcBef>
                <a:spcPct val="50000"/>
              </a:spcBef>
            </a:pPr>
            <a:r>
              <a:rPr lang="en-US" altLang="en-US" sz="2400" dirty="0" smtClean="0">
                <a:cs typeface="B Zar" pitchFamily="2" charset="-78"/>
              </a:rPr>
              <a:t>95</a:t>
            </a:r>
            <a:r>
              <a:rPr lang="ar-SA" altLang="en-US" sz="2400" dirty="0" smtClean="0">
                <a:cs typeface="B Zar" pitchFamily="2" charset="-78"/>
              </a:rPr>
              <a:t>% سطح اطمينان</a:t>
            </a:r>
          </a:p>
          <a:p>
            <a:pPr algn="l" rtl="1">
              <a:spcBef>
                <a:spcPct val="50000"/>
              </a:spcBef>
            </a:pPr>
            <a:r>
              <a:rPr lang="en-US" altLang="en-US" sz="2400" dirty="0" smtClean="0">
                <a:cs typeface="B Zar" pitchFamily="2" charset="-78"/>
              </a:rPr>
              <a:t>d=0.05</a:t>
            </a:r>
            <a:r>
              <a:rPr lang="ar-SA" altLang="en-US" sz="2400" dirty="0" smtClean="0">
                <a:cs typeface="B Zar" pitchFamily="2" charset="-78"/>
              </a:rPr>
              <a:t> دقت مطلق</a:t>
            </a:r>
          </a:p>
          <a:p>
            <a:pPr algn="l" rtl="1">
              <a:spcBef>
                <a:spcPct val="50000"/>
              </a:spcBef>
            </a:pPr>
            <a:r>
              <a:rPr lang="en-US" altLang="en-US" sz="2400" dirty="0" smtClean="0">
                <a:cs typeface="B Zar" pitchFamily="2" charset="-78"/>
              </a:rPr>
              <a:t>1.96</a:t>
            </a:r>
            <a:r>
              <a:rPr lang="ar-SA" altLang="en-US" sz="2400" dirty="0" smtClean="0">
                <a:cs typeface="B Zar" pitchFamily="2" charset="-78"/>
              </a:rPr>
              <a:t> = </a:t>
            </a:r>
            <a:r>
              <a:rPr lang="en-US" altLang="en-US" sz="2400" dirty="0" smtClean="0">
                <a:cs typeface="B Zar" pitchFamily="2" charset="-78"/>
              </a:rPr>
              <a:t>z</a:t>
            </a:r>
            <a:r>
              <a:rPr lang="ar-SA" altLang="ar-SA" sz="2400" dirty="0" smtClean="0">
                <a:cs typeface="B Zar" pitchFamily="2" charset="-78"/>
              </a:rPr>
              <a:t> </a:t>
            </a:r>
            <a:r>
              <a:rPr lang="ar-SA" altLang="en-US" sz="2400" dirty="0" smtClean="0">
                <a:cs typeface="B Zar" pitchFamily="2" charset="-78"/>
              </a:rPr>
              <a:t>جدول توزيع نرمال</a:t>
            </a:r>
            <a:endParaRPr lang="en-US" altLang="en-US" sz="2400" dirty="0" smtClean="0">
              <a:cs typeface="B Zar" pitchFamily="2" charset="-78"/>
            </a:endParaRPr>
          </a:p>
          <a:p>
            <a:pPr algn="l" rtl="1">
              <a:spcBef>
                <a:spcPct val="50000"/>
              </a:spcBef>
            </a:pPr>
            <a:r>
              <a:rPr lang="en-US" altLang="en-US" sz="2400" dirty="0" smtClean="0">
                <a:cs typeface="B Zar" pitchFamily="2" charset="-78"/>
              </a:rPr>
              <a:t>P=0.2</a:t>
            </a:r>
            <a:endParaRPr lang="ar-SA" altLang="en-US" sz="2400" dirty="0">
              <a:cs typeface="B Zar" pitchFamily="2" charset="-78"/>
            </a:endParaRPr>
          </a:p>
        </p:txBody>
      </p:sp>
      <p:graphicFrame>
        <p:nvGraphicFramePr>
          <p:cNvPr id="41989" name="Object 5"/>
          <p:cNvGraphicFramePr>
            <a:graphicFrameLocks noChangeAspect="1"/>
          </p:cNvGraphicFramePr>
          <p:nvPr/>
        </p:nvGraphicFramePr>
        <p:xfrm>
          <a:off x="1214414" y="5000636"/>
          <a:ext cx="6286500" cy="1143000"/>
        </p:xfrm>
        <a:graphic>
          <a:graphicData uri="http://schemas.openxmlformats.org/presentationml/2006/ole">
            <mc:AlternateContent xmlns:mc="http://schemas.openxmlformats.org/markup-compatibility/2006">
              <mc:Choice xmlns:v="urn:schemas-microsoft-com:vml" Requires="v">
                <p:oleObj spid="_x0000_s2077" name="Equation" r:id="rId3" imgW="2730240" imgH="444240" progId="Equation.3">
                  <p:embed/>
                </p:oleObj>
              </mc:Choice>
              <mc:Fallback>
                <p:oleObj name="Equation" r:id="rId3" imgW="2730240" imgH="44424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4414" y="5000636"/>
                        <a:ext cx="6286500" cy="1143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nodeType="clickEffect">
                                  <p:stCondLst>
                                    <p:cond delay="0"/>
                                  </p:stCondLst>
                                  <p:childTnLst>
                                    <p:set>
                                      <p:cBhvr>
                                        <p:cTn id="11" dur="1" fill="hold">
                                          <p:stCondLst>
                                            <p:cond delay="0"/>
                                          </p:stCondLst>
                                        </p:cTn>
                                        <p:tgtEl>
                                          <p:spTgt spid="41989"/>
                                        </p:tgtEl>
                                        <p:attrNameLst>
                                          <p:attrName>style.visibility</p:attrName>
                                        </p:attrNameLst>
                                      </p:cBhvr>
                                      <p:to>
                                        <p:strVal val="visible"/>
                                      </p:to>
                                    </p:set>
                                    <p:anim calcmode="lin" valueType="num">
                                      <p:cBhvr additive="base">
                                        <p:cTn id="12" dur="500" fill="hold"/>
                                        <p:tgtEl>
                                          <p:spTgt spid="41989"/>
                                        </p:tgtEl>
                                        <p:attrNameLst>
                                          <p:attrName>ppt_x</p:attrName>
                                        </p:attrNameLst>
                                      </p:cBhvr>
                                      <p:tavLst>
                                        <p:tav tm="0">
                                          <p:val>
                                            <p:strVal val="#ppt_x"/>
                                          </p:val>
                                        </p:tav>
                                        <p:tav tm="100000">
                                          <p:val>
                                            <p:strVal val="#ppt_x"/>
                                          </p:val>
                                        </p:tav>
                                      </p:tavLst>
                                    </p:anim>
                                    <p:anim calcmode="lin" valueType="num">
                                      <p:cBhvr additive="base">
                                        <p:cTn id="13" dur="500" fill="hold"/>
                                        <p:tgtEl>
                                          <p:spTgt spid="4198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idx="4294967295"/>
          </p:nvPr>
        </p:nvSpPr>
        <p:spPr>
          <a:xfrm>
            <a:off x="0" y="274638"/>
            <a:ext cx="8858250" cy="868362"/>
          </a:xfrm>
        </p:spPr>
        <p:txBody>
          <a:bodyPr anchorCtr="1">
            <a:normAutofit fontScale="90000"/>
          </a:bodyPr>
          <a:lstStyle/>
          <a:p>
            <a:pPr algn="ctr" rtl="1"/>
            <a:r>
              <a:rPr lang="fa-IR" sz="4000" dirty="0">
                <a:solidFill>
                  <a:schemeClr val="tx1"/>
                </a:solidFill>
                <a:effectLst>
                  <a:outerShdw blurRad="38100" dist="38100" dir="2700000" algn="tl">
                    <a:srgbClr val="C0C0C0"/>
                  </a:outerShdw>
                </a:effectLst>
                <a:latin typeface="Gulim" pitchFamily="34" charset="-127"/>
                <a:cs typeface="B Badr" pitchFamily="2" charset="-78"/>
              </a:rPr>
              <a:t>محاسبه حداقل حجم نمونه براي برآورد ميانگين (صفت كمي)</a:t>
            </a:r>
            <a:endParaRPr lang="en-GB" sz="4000" dirty="0">
              <a:solidFill>
                <a:schemeClr val="tx1"/>
              </a:solidFill>
              <a:effectLst>
                <a:outerShdw blurRad="38100" dist="38100" dir="2700000" algn="tl">
                  <a:srgbClr val="C0C0C0"/>
                </a:outerShdw>
              </a:effectLst>
              <a:latin typeface="Gulim" pitchFamily="34" charset="-127"/>
              <a:cs typeface="B Badr" pitchFamily="2" charset="-78"/>
            </a:endParaRPr>
          </a:p>
        </p:txBody>
      </p:sp>
      <p:graphicFrame>
        <p:nvGraphicFramePr>
          <p:cNvPr id="52235" name="Object 13"/>
          <p:cNvGraphicFramePr>
            <a:graphicFrameLocks noGrp="1" noChangeAspect="1"/>
          </p:cNvGraphicFramePr>
          <p:nvPr>
            <p:ph idx="4294967295"/>
            <p:extLst>
              <p:ext uri="{D42A27DB-BD31-4B8C-83A1-F6EECF244321}">
                <p14:modId xmlns:p14="http://schemas.microsoft.com/office/powerpoint/2010/main" val="1386835851"/>
              </p:ext>
            </p:extLst>
          </p:nvPr>
        </p:nvGraphicFramePr>
        <p:xfrm>
          <a:off x="1905000" y="1646521"/>
          <a:ext cx="3687763" cy="1393825"/>
        </p:xfrm>
        <a:graphic>
          <a:graphicData uri="http://schemas.openxmlformats.org/presentationml/2006/ole">
            <mc:AlternateContent xmlns:mc="http://schemas.openxmlformats.org/markup-compatibility/2006">
              <mc:Choice xmlns:v="urn:schemas-microsoft-com:vml" Requires="v">
                <p:oleObj spid="_x0000_s3101" name="Equation" r:id="rId4" imgW="1002960" imgH="393480" progId="Equation.3">
                  <p:embed/>
                </p:oleObj>
              </mc:Choice>
              <mc:Fallback>
                <p:oleObj name="Equation" r:id="rId4" imgW="1002960" imgH="393480" progId="Equation.3">
                  <p:embed/>
                  <p:pic>
                    <p:nvPicPr>
                      <p:cNvPr id="0" name="Object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1646521"/>
                        <a:ext cx="3687763" cy="1393825"/>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2" name="Group 5"/>
          <p:cNvGrpSpPr>
            <a:grpSpLocks/>
          </p:cNvGrpSpPr>
          <p:nvPr/>
        </p:nvGrpSpPr>
        <p:grpSpPr bwMode="auto">
          <a:xfrm>
            <a:off x="1063625" y="5146675"/>
            <a:ext cx="4763" cy="1131888"/>
            <a:chOff x="-482" y="3117"/>
            <a:chExt cx="3" cy="713"/>
          </a:xfrm>
        </p:grpSpPr>
        <p:sp>
          <p:nvSpPr>
            <p:cNvPr id="52229" name="Rectangle 6"/>
            <p:cNvSpPr>
              <a:spLocks noChangeArrowheads="1"/>
            </p:cNvSpPr>
            <p:nvPr/>
          </p:nvSpPr>
          <p:spPr bwMode="auto">
            <a:xfrm>
              <a:off x="-480" y="3117"/>
              <a:ext cx="1" cy="230"/>
            </a:xfrm>
            <a:prstGeom prst="rect">
              <a:avLst/>
            </a:prstGeom>
            <a:noFill/>
            <a:ln w="9525">
              <a:noFill/>
              <a:miter lim="800000"/>
              <a:headEnd/>
              <a:tailEnd/>
            </a:ln>
          </p:spPr>
          <p:txBody>
            <a:bodyPr wrap="none" lIns="0" tIns="0" rIns="0" bIns="0">
              <a:spAutoFit/>
            </a:bodyPr>
            <a:lstStyle/>
            <a:p>
              <a:pPr algn="l" rtl="0" eaLnBrk="0" hangingPunct="0"/>
              <a:endParaRPr lang="en-GB" sz="2400" b="0"/>
            </a:p>
          </p:txBody>
        </p:sp>
        <p:sp>
          <p:nvSpPr>
            <p:cNvPr id="52230" name="Rectangle 7"/>
            <p:cNvSpPr>
              <a:spLocks noChangeArrowheads="1"/>
            </p:cNvSpPr>
            <p:nvPr/>
          </p:nvSpPr>
          <p:spPr bwMode="auto">
            <a:xfrm>
              <a:off x="-482" y="3277"/>
              <a:ext cx="1" cy="230"/>
            </a:xfrm>
            <a:prstGeom prst="rect">
              <a:avLst/>
            </a:prstGeom>
            <a:noFill/>
            <a:ln w="9525">
              <a:noFill/>
              <a:miter lim="800000"/>
              <a:headEnd/>
              <a:tailEnd/>
            </a:ln>
          </p:spPr>
          <p:txBody>
            <a:bodyPr wrap="none" lIns="0" tIns="0" rIns="0" bIns="0">
              <a:spAutoFit/>
            </a:bodyPr>
            <a:lstStyle/>
            <a:p>
              <a:pPr algn="l" rtl="0" eaLnBrk="0" hangingPunct="0"/>
              <a:endParaRPr lang="en-GB" sz="2400" b="0"/>
            </a:p>
          </p:txBody>
        </p:sp>
        <p:sp>
          <p:nvSpPr>
            <p:cNvPr id="52231" name="Rectangle 8"/>
            <p:cNvSpPr>
              <a:spLocks noChangeArrowheads="1"/>
            </p:cNvSpPr>
            <p:nvPr/>
          </p:nvSpPr>
          <p:spPr bwMode="auto">
            <a:xfrm>
              <a:off x="-480" y="3439"/>
              <a:ext cx="1" cy="230"/>
            </a:xfrm>
            <a:prstGeom prst="rect">
              <a:avLst/>
            </a:prstGeom>
            <a:noFill/>
            <a:ln w="9525">
              <a:noFill/>
              <a:miter lim="800000"/>
              <a:headEnd/>
              <a:tailEnd/>
            </a:ln>
          </p:spPr>
          <p:txBody>
            <a:bodyPr wrap="none" lIns="0" tIns="0" rIns="0" bIns="0">
              <a:spAutoFit/>
            </a:bodyPr>
            <a:lstStyle/>
            <a:p>
              <a:pPr algn="l" rtl="0" eaLnBrk="0" hangingPunct="0"/>
              <a:endParaRPr lang="en-GB" sz="2400" b="0"/>
            </a:p>
          </p:txBody>
        </p:sp>
        <p:sp>
          <p:nvSpPr>
            <p:cNvPr id="52232" name="Rectangle 9"/>
            <p:cNvSpPr>
              <a:spLocks noChangeArrowheads="1"/>
            </p:cNvSpPr>
            <p:nvPr/>
          </p:nvSpPr>
          <p:spPr bwMode="auto">
            <a:xfrm>
              <a:off x="-480" y="3600"/>
              <a:ext cx="1" cy="230"/>
            </a:xfrm>
            <a:prstGeom prst="rect">
              <a:avLst/>
            </a:prstGeom>
            <a:noFill/>
            <a:ln w="9525">
              <a:noFill/>
              <a:miter lim="800000"/>
              <a:headEnd/>
              <a:tailEnd/>
            </a:ln>
          </p:spPr>
          <p:txBody>
            <a:bodyPr wrap="none" lIns="0" tIns="0" rIns="0" bIns="0">
              <a:spAutoFit/>
            </a:bodyPr>
            <a:lstStyle/>
            <a:p>
              <a:pPr algn="l" rtl="0" eaLnBrk="0" hangingPunct="0"/>
              <a:endParaRPr lang="en-GB" sz="2400" b="0"/>
            </a:p>
          </p:txBody>
        </p:sp>
      </p:grpSp>
      <p:sp>
        <p:nvSpPr>
          <p:cNvPr id="52233" name="Text Box 10"/>
          <p:cNvSpPr txBox="1">
            <a:spLocks noChangeArrowheads="1"/>
          </p:cNvSpPr>
          <p:nvPr/>
        </p:nvSpPr>
        <p:spPr bwMode="auto">
          <a:xfrm>
            <a:off x="914400" y="3505200"/>
            <a:ext cx="6781800" cy="366713"/>
          </a:xfrm>
          <a:prstGeom prst="rect">
            <a:avLst/>
          </a:prstGeom>
          <a:noFill/>
          <a:ln w="12700" cap="sq">
            <a:noFill/>
            <a:miter lim="800000"/>
            <a:headEnd type="none" w="sm" len="sm"/>
            <a:tailEnd type="none" w="sm" len="sm"/>
          </a:ln>
        </p:spPr>
        <p:txBody>
          <a:bodyPr>
            <a:spAutoFit/>
          </a:bodyPr>
          <a:lstStyle/>
          <a:p>
            <a:pPr algn="l" rtl="0">
              <a:spcBef>
                <a:spcPct val="50000"/>
              </a:spcBef>
            </a:pPr>
            <a:endParaRPr lang="af-ZA" b="0">
              <a:latin typeface="Verdana" pitchFamily="34" charset="0"/>
            </a:endParaRPr>
          </a:p>
        </p:txBody>
      </p:sp>
      <p:sp>
        <p:nvSpPr>
          <p:cNvPr id="52234" name="Text Box 11"/>
          <p:cNvSpPr txBox="1">
            <a:spLocks noChangeArrowheads="1"/>
          </p:cNvSpPr>
          <p:nvPr/>
        </p:nvSpPr>
        <p:spPr bwMode="auto">
          <a:xfrm>
            <a:off x="381000" y="4005263"/>
            <a:ext cx="7696200" cy="2308324"/>
          </a:xfrm>
          <a:prstGeom prst="rect">
            <a:avLst/>
          </a:prstGeom>
          <a:noFill/>
          <a:ln w="12700" cap="sq">
            <a:noFill/>
            <a:miter lim="800000"/>
            <a:headEnd type="none" w="sm" len="sm"/>
            <a:tailEnd type="none" w="sm" len="sm"/>
          </a:ln>
        </p:spPr>
        <p:txBody>
          <a:bodyPr>
            <a:spAutoFit/>
          </a:bodyPr>
          <a:lstStyle/>
          <a:p>
            <a:pPr algn="r" rtl="1">
              <a:spcBef>
                <a:spcPct val="50000"/>
              </a:spcBef>
            </a:pPr>
            <a:r>
              <a:rPr lang="el-GR" sz="3600" b="0" dirty="0">
                <a:cs typeface="B Zar" pitchFamily="2" charset="-78"/>
              </a:rPr>
              <a:t>α</a:t>
            </a:r>
            <a:r>
              <a:rPr lang="fa-IR" sz="3600" b="0" dirty="0">
                <a:cs typeface="B Zar" pitchFamily="2" charset="-78"/>
              </a:rPr>
              <a:t> </a:t>
            </a:r>
            <a:r>
              <a:rPr lang="fa-IR" sz="2400" b="0" dirty="0">
                <a:latin typeface="Arial" pitchFamily="34" charset="0"/>
                <a:cs typeface="B Zar" pitchFamily="2" charset="-78"/>
              </a:rPr>
              <a:t>: احتمال خطاي نوع اول؛ </a:t>
            </a:r>
          </a:p>
          <a:p>
            <a:pPr algn="r" rtl="1">
              <a:spcBef>
                <a:spcPct val="50000"/>
              </a:spcBef>
            </a:pPr>
            <a:r>
              <a:rPr lang="fa-IR" sz="2400" b="0" dirty="0" smtClean="0">
                <a:latin typeface="Arial" pitchFamily="34" charset="0"/>
                <a:cs typeface="B Zar" pitchFamily="2" charset="-78"/>
              </a:rPr>
              <a:t>اگر 0/05 </a:t>
            </a:r>
            <a:r>
              <a:rPr lang="fa-IR" sz="2400" b="0" dirty="0">
                <a:latin typeface="Arial" pitchFamily="34" charset="0"/>
                <a:cs typeface="B Zar" pitchFamily="2" charset="-78"/>
              </a:rPr>
              <a:t>= </a:t>
            </a:r>
            <a:r>
              <a:rPr lang="el-GR" sz="2400" b="0" dirty="0">
                <a:latin typeface="Arial" pitchFamily="34" charset="0"/>
              </a:rPr>
              <a:t>α</a:t>
            </a:r>
            <a:r>
              <a:rPr lang="fa-IR" sz="2400" b="0" dirty="0">
                <a:latin typeface="Arial" pitchFamily="34" charset="0"/>
                <a:cs typeface="B Zar" pitchFamily="2" charset="-78"/>
              </a:rPr>
              <a:t> باشد </a:t>
            </a:r>
            <a:r>
              <a:rPr lang="en-US" sz="2400" b="0" dirty="0">
                <a:latin typeface="Arial" pitchFamily="34" charset="0"/>
              </a:rPr>
              <a:t>Z</a:t>
            </a:r>
            <a:r>
              <a:rPr lang="en-US" sz="2400" b="0" baseline="-25000" dirty="0">
                <a:latin typeface="Arial" pitchFamily="34" charset="0"/>
              </a:rPr>
              <a:t>1- </a:t>
            </a:r>
            <a:r>
              <a:rPr lang="el-GR" sz="2400" b="0" baseline="-25000" dirty="0">
                <a:latin typeface="Arial" pitchFamily="34" charset="0"/>
              </a:rPr>
              <a:t>α</a:t>
            </a:r>
            <a:r>
              <a:rPr lang="en-US" sz="2400" b="0" baseline="-25000" dirty="0">
                <a:latin typeface="Arial" pitchFamily="34" charset="0"/>
              </a:rPr>
              <a:t>/2</a:t>
            </a:r>
            <a:r>
              <a:rPr lang="fa-IR" sz="2400" b="0" baseline="-25000" dirty="0">
                <a:latin typeface="Arial" pitchFamily="34" charset="0"/>
                <a:cs typeface="B Zar" pitchFamily="2" charset="-78"/>
              </a:rPr>
              <a:t> </a:t>
            </a:r>
            <a:r>
              <a:rPr lang="fa-IR" sz="2400" b="0" dirty="0">
                <a:latin typeface="Arial" pitchFamily="34" charset="0"/>
                <a:cs typeface="B Zar" pitchFamily="2" charset="-78"/>
              </a:rPr>
              <a:t>برابر </a:t>
            </a:r>
            <a:r>
              <a:rPr lang="fa-IR" sz="2400" b="0" dirty="0" smtClean="0">
                <a:latin typeface="Arial" pitchFamily="34" charset="0"/>
                <a:cs typeface="B Zar" pitchFamily="2" charset="-78"/>
              </a:rPr>
              <a:t>1/96 </a:t>
            </a:r>
            <a:r>
              <a:rPr lang="fa-IR" sz="2400" b="0" dirty="0">
                <a:latin typeface="Arial" pitchFamily="34" charset="0"/>
                <a:cs typeface="B Zar" pitchFamily="2" charset="-78"/>
              </a:rPr>
              <a:t>است</a:t>
            </a:r>
          </a:p>
          <a:p>
            <a:pPr algn="r" rtl="1">
              <a:spcBef>
                <a:spcPct val="50000"/>
              </a:spcBef>
            </a:pPr>
            <a:r>
              <a:rPr lang="el-GR" sz="2400" b="0" dirty="0">
                <a:latin typeface="Arial" pitchFamily="34" charset="0"/>
              </a:rPr>
              <a:t>σ</a:t>
            </a:r>
            <a:r>
              <a:rPr lang="fa-IR" sz="2400" b="0" dirty="0">
                <a:latin typeface="Arial" pitchFamily="34" charset="0"/>
                <a:cs typeface="B Zar" pitchFamily="2" charset="-78"/>
              </a:rPr>
              <a:t> : انحراف معيار (</a:t>
            </a:r>
            <a:r>
              <a:rPr lang="en-US" sz="2400" b="0" dirty="0">
                <a:latin typeface="Arial" pitchFamily="34" charset="0"/>
              </a:rPr>
              <a:t>SD</a:t>
            </a:r>
            <a:r>
              <a:rPr lang="fa-IR" sz="2400" b="0" dirty="0">
                <a:latin typeface="Arial" pitchFamily="34" charset="0"/>
                <a:cs typeface="B Zar" pitchFamily="2" charset="-78"/>
              </a:rPr>
              <a:t>) صفت مورد نظر</a:t>
            </a:r>
          </a:p>
          <a:p>
            <a:pPr algn="r" rtl="1">
              <a:spcBef>
                <a:spcPct val="50000"/>
              </a:spcBef>
            </a:pPr>
            <a:r>
              <a:rPr lang="en-US" sz="2400" b="0" dirty="0" smtClean="0">
                <a:latin typeface="Arial" pitchFamily="34" charset="0"/>
              </a:rPr>
              <a:t>d</a:t>
            </a:r>
            <a:r>
              <a:rPr lang="fa-IR" sz="2400" b="0" dirty="0" smtClean="0">
                <a:latin typeface="Arial" pitchFamily="34" charset="0"/>
                <a:cs typeface="B Zar" pitchFamily="2" charset="-78"/>
              </a:rPr>
              <a:t>: </a:t>
            </a:r>
            <a:r>
              <a:rPr lang="fa-IR" sz="2400" b="0" dirty="0">
                <a:latin typeface="Arial" pitchFamily="34" charset="0"/>
                <a:cs typeface="B Zar" pitchFamily="2" charset="-78"/>
              </a:rPr>
              <a:t>خطاي قابل قبول در برآورد ميانگين</a:t>
            </a:r>
            <a:endParaRPr lang="el-GR" sz="2400" b="0" dirty="0">
              <a:latin typeface="Arial" pitchFamily="34" charset="0"/>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85786" y="714356"/>
            <a:ext cx="7643866" cy="1569660"/>
          </a:xfrm>
          <a:prstGeom prst="rect">
            <a:avLst/>
          </a:prstGeom>
        </p:spPr>
        <p:txBody>
          <a:bodyPr wrap="square">
            <a:spAutoFit/>
          </a:bodyPr>
          <a:lstStyle/>
          <a:p>
            <a:pPr algn="just" rtl="1">
              <a:spcBef>
                <a:spcPct val="50000"/>
              </a:spcBef>
            </a:pPr>
            <a:r>
              <a:rPr lang="ar-SA" altLang="en-US" sz="2400" i="1" u="sng" dirty="0" smtClean="0">
                <a:solidFill>
                  <a:srgbClr val="FF0000"/>
                </a:solidFill>
                <a:cs typeface="B Zar" pitchFamily="2" charset="-78"/>
              </a:rPr>
              <a:t>مثال:</a:t>
            </a:r>
            <a:r>
              <a:rPr lang="ar-SA" altLang="en-US" sz="2400" dirty="0" smtClean="0">
                <a:cs typeface="B Zar" pitchFamily="2" charset="-78"/>
              </a:rPr>
              <a:t> يك متخصص تغذيه در نظر دارد مطالعه اي براي برآورد مصرف</a:t>
            </a:r>
            <a:r>
              <a:rPr lang="fa-IR" altLang="en-US" sz="2400" dirty="0" smtClean="0">
                <a:cs typeface="B Zar" pitchFamily="2" charset="-78"/>
              </a:rPr>
              <a:t> </a:t>
            </a:r>
            <a:r>
              <a:rPr lang="ar-SA" altLang="en-US" sz="2400" dirty="0" smtClean="0">
                <a:cs typeface="B Zar" pitchFamily="2" charset="-78"/>
              </a:rPr>
              <a:t>پروتئين روزانه افراد نوجوان انجام دهد. با استفاده از تجربيات گذشته انحراف معيار مصرف پروتئين در جامعه مورد مطالعه 20 گرم است اگر حداكثر خطاي برآ</a:t>
            </a:r>
            <a:r>
              <a:rPr lang="en-US" altLang="en-US" sz="2400" dirty="0" smtClean="0">
                <a:cs typeface="B Zar" pitchFamily="2" charset="-78"/>
              </a:rPr>
              <a:t>‎</a:t>
            </a:r>
            <a:r>
              <a:rPr lang="ar-SA" altLang="en-US" sz="2400" dirty="0" smtClean="0">
                <a:cs typeface="B Zar" pitchFamily="2" charset="-78"/>
              </a:rPr>
              <a:t>ورد را 5 گرم وميزان اطمينان را 95% در نظر بگيريم اندازه نمونه چقدر است؟</a:t>
            </a:r>
            <a:endParaRPr lang="ar-SA" altLang="en-US" sz="2400" dirty="0">
              <a:cs typeface="B Zar" pitchFamily="2" charset="-78"/>
            </a:endParaRPr>
          </a:p>
        </p:txBody>
      </p:sp>
      <p:sp>
        <p:nvSpPr>
          <p:cNvPr id="3" name="Text Box 5"/>
          <p:cNvSpPr txBox="1">
            <a:spLocks noChangeArrowheads="1"/>
          </p:cNvSpPr>
          <p:nvPr/>
        </p:nvSpPr>
        <p:spPr bwMode="auto">
          <a:xfrm>
            <a:off x="1143000" y="3343291"/>
            <a:ext cx="7500966" cy="2443163"/>
          </a:xfrm>
          <a:prstGeom prst="rect">
            <a:avLst/>
          </a:prstGeom>
          <a:noFill/>
          <a:ln w="9525">
            <a:noFill/>
            <a:miter lim="800000"/>
            <a:headEnd/>
            <a:tailEnd/>
          </a:ln>
        </p:spPr>
        <p:txBody>
          <a:bodyPr wrap="square">
            <a:spAutoFit/>
          </a:bodyPr>
          <a:lstStyle/>
          <a:p>
            <a:pPr algn="l" rtl="1">
              <a:spcBef>
                <a:spcPct val="50000"/>
              </a:spcBef>
            </a:pPr>
            <a:r>
              <a:rPr lang="en-US" altLang="en-US" sz="2800" dirty="0">
                <a:cs typeface="B Zar" pitchFamily="2" charset="-78"/>
              </a:rPr>
              <a:t>s= 20</a:t>
            </a:r>
          </a:p>
          <a:p>
            <a:pPr algn="l" rtl="1">
              <a:spcBef>
                <a:spcPct val="50000"/>
              </a:spcBef>
            </a:pPr>
            <a:r>
              <a:rPr lang="ar-SA" altLang="en-US" sz="2800" dirty="0">
                <a:cs typeface="B Zar" pitchFamily="2" charset="-78"/>
              </a:rPr>
              <a:t>95% سطح اطمينان </a:t>
            </a:r>
          </a:p>
          <a:p>
            <a:pPr algn="l" rtl="1">
              <a:spcBef>
                <a:spcPct val="50000"/>
              </a:spcBef>
            </a:pPr>
            <a:r>
              <a:rPr lang="en-US" altLang="en-US" sz="2800" dirty="0">
                <a:cs typeface="B Zar" pitchFamily="2" charset="-78"/>
              </a:rPr>
              <a:t>d= 5</a:t>
            </a:r>
          </a:p>
          <a:p>
            <a:pPr algn="l" rtl="1">
              <a:spcBef>
                <a:spcPct val="50000"/>
              </a:spcBef>
            </a:pPr>
            <a:r>
              <a:rPr lang="en-US" altLang="en-US" sz="2800" dirty="0" smtClean="0">
                <a:cs typeface="B Zar" pitchFamily="2" charset="-78"/>
              </a:rPr>
              <a:t>246</a:t>
            </a:r>
            <a:r>
              <a:rPr lang="ar-SA" altLang="en-US" sz="2800" dirty="0" smtClean="0">
                <a:cs typeface="B Zar" pitchFamily="2" charset="-78"/>
              </a:rPr>
              <a:t>= </a:t>
            </a:r>
            <a:r>
              <a:rPr lang="en-US" altLang="en-US" sz="2800" dirty="0">
                <a:cs typeface="B Zar" pitchFamily="2" charset="-78"/>
              </a:rPr>
              <a:t>n</a:t>
            </a:r>
            <a:r>
              <a:rPr lang="ar-SA" altLang="ar-SA" sz="2800" dirty="0">
                <a:cs typeface="B Zar" pitchFamily="2" charset="-78"/>
              </a:rPr>
              <a:t> ــــ</a:t>
            </a:r>
            <a:r>
              <a:rPr lang="en-US" altLang="ar-SA" sz="2800" dirty="0">
                <a:cs typeface="B Zar" pitchFamily="2" charset="-78"/>
              </a:rPr>
              <a:t>2.5 </a:t>
            </a:r>
            <a:r>
              <a:rPr lang="ar-SA" altLang="ar-SA" sz="2800" dirty="0">
                <a:cs typeface="B Zar" pitchFamily="2" charset="-78"/>
              </a:rPr>
              <a:t>= </a:t>
            </a:r>
            <a:r>
              <a:rPr lang="en-US" altLang="ar-SA" sz="2800" dirty="0">
                <a:cs typeface="B Zar" pitchFamily="2" charset="-78"/>
              </a:rPr>
              <a:t>d</a:t>
            </a:r>
            <a:r>
              <a:rPr lang="ar-SA" altLang="ar-SA" sz="2800" dirty="0">
                <a:cs typeface="B Zar" pitchFamily="2" charset="-78"/>
              </a:rPr>
              <a:t> دقت نصف شود</a:t>
            </a:r>
            <a:endParaRPr lang="ar-SA" altLang="en-US" sz="2800" dirty="0">
              <a:cs typeface="B Zar" pitchFamily="2" charset="-78"/>
            </a:endParaRPr>
          </a:p>
        </p:txBody>
      </p:sp>
      <p:graphicFrame>
        <p:nvGraphicFramePr>
          <p:cNvPr id="46086" name="Object 6"/>
          <p:cNvGraphicFramePr>
            <a:graphicFrameLocks noChangeAspect="1"/>
          </p:cNvGraphicFramePr>
          <p:nvPr/>
        </p:nvGraphicFramePr>
        <p:xfrm>
          <a:off x="4040212" y="3817946"/>
          <a:ext cx="4032250" cy="825500"/>
        </p:xfrm>
        <a:graphic>
          <a:graphicData uri="http://schemas.openxmlformats.org/presentationml/2006/ole">
            <mc:AlternateContent xmlns:mc="http://schemas.openxmlformats.org/markup-compatibility/2006">
              <mc:Choice xmlns:v="urn:schemas-microsoft-com:vml" Requires="v">
                <p:oleObj spid="_x0000_s4125" name="Equation" r:id="rId3" imgW="1841400" imgH="419040" progId="Equation.3">
                  <p:embed/>
                </p:oleObj>
              </mc:Choice>
              <mc:Fallback>
                <p:oleObj name="Equation" r:id="rId3" imgW="1841400" imgH="419040" progId="Equation.3">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40212" y="3817946"/>
                        <a:ext cx="4032250" cy="825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ou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46086"/>
                                        </p:tgtEl>
                                        <p:attrNameLst>
                                          <p:attrName>style.visibility</p:attrName>
                                        </p:attrNameLst>
                                      </p:cBhvr>
                                      <p:to>
                                        <p:strVal val="visible"/>
                                      </p:to>
                                    </p:set>
                                    <p:anim calcmode="lin" valueType="num">
                                      <p:cBhvr additive="base">
                                        <p:cTn id="12" dur="500" fill="hold"/>
                                        <p:tgtEl>
                                          <p:spTgt spid="46086"/>
                                        </p:tgtEl>
                                        <p:attrNameLst>
                                          <p:attrName>ppt_x</p:attrName>
                                        </p:attrNameLst>
                                      </p:cBhvr>
                                      <p:tavLst>
                                        <p:tav tm="0">
                                          <p:val>
                                            <p:strVal val="1+#ppt_w/2"/>
                                          </p:val>
                                        </p:tav>
                                        <p:tav tm="100000">
                                          <p:val>
                                            <p:strVal val="#ppt_x"/>
                                          </p:val>
                                        </p:tav>
                                      </p:tavLst>
                                    </p:anim>
                                    <p:anim calcmode="lin" valueType="num">
                                      <p:cBhvr additive="base">
                                        <p:cTn id="13" dur="500" fill="hold"/>
                                        <p:tgtEl>
                                          <p:spTgt spid="4608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cs typeface="B Zar" pitchFamily="2" charset="-78"/>
              </a:rPr>
              <a:t>اصلاح حجم نمونه جامعه محدود</a:t>
            </a:r>
            <a:endParaRPr lang="en-US" dirty="0"/>
          </a:p>
        </p:txBody>
      </p:sp>
      <p:sp>
        <p:nvSpPr>
          <p:cNvPr id="3" name="Content Placeholder 2"/>
          <p:cNvSpPr>
            <a:spLocks noGrp="1"/>
          </p:cNvSpPr>
          <p:nvPr>
            <p:ph idx="1"/>
          </p:nvPr>
        </p:nvSpPr>
        <p:spPr>
          <a:xfrm>
            <a:off x="214282" y="1935480"/>
            <a:ext cx="8715436" cy="4389120"/>
          </a:xfrm>
        </p:spPr>
        <p:txBody>
          <a:bodyPr>
            <a:normAutofit lnSpcReduction="10000"/>
          </a:bodyPr>
          <a:lstStyle/>
          <a:p>
            <a:pPr algn="r" rtl="1"/>
            <a:r>
              <a:rPr lang="fa-IR" dirty="0" smtClean="0">
                <a:cs typeface="B Zar" pitchFamily="2" charset="-78"/>
              </a:rPr>
              <a:t>فرمول هایی که در بخش های قبلی ارائه شد برای وقتی که حجم جامعه بزرگ باشد، مناسب است.</a:t>
            </a:r>
          </a:p>
          <a:p>
            <a:pPr algn="r" rtl="1"/>
            <a:r>
              <a:rPr lang="fa-IR" dirty="0" smtClean="0">
                <a:cs typeface="B Zar" pitchFamily="2" charset="-78"/>
              </a:rPr>
              <a:t>در صورتی که حجم جامعه کمتر از 3000 باشد با استفاده از فرمول زیر که به ضریب تصحیح جامعه محدود مشهور است حجم نمونه را اصلاح استفاده می کنیم.</a:t>
            </a:r>
          </a:p>
          <a:p>
            <a:pPr algn="r" rtl="1"/>
            <a:endParaRPr lang="fa-IR" dirty="0" smtClean="0">
              <a:cs typeface="B Zar" pitchFamily="2" charset="-78"/>
            </a:endParaRPr>
          </a:p>
          <a:p>
            <a:pPr algn="r" rtl="1">
              <a:buNone/>
            </a:pPr>
            <a:endParaRPr lang="fa-IR" dirty="0" smtClean="0">
              <a:cs typeface="B Zar" pitchFamily="2" charset="-78"/>
            </a:endParaRPr>
          </a:p>
          <a:p>
            <a:pPr algn="r" rtl="1"/>
            <a:r>
              <a:rPr lang="fa-IR" dirty="0" smtClean="0">
                <a:cs typeface="B Zar" pitchFamily="2" charset="-78"/>
              </a:rPr>
              <a:t>در مثال تغذیه حجم نمونه 62 نفر برآورد گردید، حال اگر حجم جامعه 500 نفر باشد، حجم نمونه با استفاده از فرمول اصلاح جامعه محدود 56 نفر به دست می آید.</a:t>
            </a:r>
          </a:p>
          <a:p>
            <a:pPr algn="r" rtl="1"/>
            <a:r>
              <a:rPr lang="fa-IR" dirty="0" smtClean="0">
                <a:cs typeface="B Zar" pitchFamily="2" charset="-78"/>
              </a:rPr>
              <a:t>هر چقدر جامعه کوچکتر نمونه به دست آمده با تصحیح جامعه محدود کوچکتر می شود. اگر حجم جامعه 100 باشد نمونه مورد نیاز به 39 نفر کاهش می یابد.</a:t>
            </a:r>
          </a:p>
          <a:p>
            <a:pPr algn="r" rtl="1">
              <a:buNone/>
            </a:pPr>
            <a:endParaRPr lang="en-US" dirty="0"/>
          </a:p>
        </p:txBody>
      </p:sp>
      <p:sp>
        <p:nvSpPr>
          <p:cNvPr id="1822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3796"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3798"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3797" name="Picture 5"/>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87754" y="3657600"/>
            <a:ext cx="2055446" cy="826416"/>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91312"/>
          </a:xfrm>
        </p:spPr>
        <p:txBody>
          <a:bodyPr>
            <a:normAutofit fontScale="90000"/>
          </a:bodyPr>
          <a:lstStyle/>
          <a:p>
            <a:pPr algn="ctr"/>
            <a:r>
              <a:rPr lang="fa-IR" dirty="0" smtClean="0">
                <a:cs typeface="B Zar" pitchFamily="2" charset="-78"/>
              </a:rPr>
              <a:t> </a:t>
            </a:r>
            <a:r>
              <a:rPr lang="fa-IR" sz="4000" b="1" dirty="0" smtClean="0">
                <a:solidFill>
                  <a:schemeClr val="accent3"/>
                </a:solidFill>
                <a:cs typeface="B Zar" pitchFamily="2" charset="-78"/>
              </a:rPr>
              <a:t>روش مورگان </a:t>
            </a:r>
            <a:endParaRPr lang="en-US" sz="4000" b="1" dirty="0">
              <a:solidFill>
                <a:schemeClr val="accent3"/>
              </a:solidFill>
              <a:cs typeface="B Zar" pitchFamily="2" charset="-78"/>
            </a:endParaRPr>
          </a:p>
        </p:txBody>
      </p:sp>
      <p:sp>
        <p:nvSpPr>
          <p:cNvPr id="3" name="Content Placeholder 2"/>
          <p:cNvSpPr>
            <a:spLocks noGrp="1"/>
          </p:cNvSpPr>
          <p:nvPr>
            <p:ph idx="1"/>
          </p:nvPr>
        </p:nvSpPr>
        <p:spPr>
          <a:xfrm>
            <a:off x="457200" y="1524000"/>
            <a:ext cx="8229600" cy="4800600"/>
          </a:xfrm>
        </p:spPr>
        <p:txBody>
          <a:bodyPr>
            <a:normAutofit fontScale="92500" lnSpcReduction="10000"/>
          </a:bodyPr>
          <a:lstStyle/>
          <a:p>
            <a:pPr algn="r" rtl="1">
              <a:buNone/>
            </a:pPr>
            <a:r>
              <a:rPr lang="fa-IR" sz="2600" dirty="0" smtClean="0">
                <a:cs typeface="B Zar" pitchFamily="2" charset="-78"/>
              </a:rPr>
              <a:t>این روش در مواقعی استفاده می شود که هدف براورد نسبت و حجم جامعه کم باشد</a:t>
            </a:r>
            <a:r>
              <a:rPr lang="en-US" sz="2600" dirty="0" smtClean="0">
                <a:cs typeface="B Zar" pitchFamily="2" charset="-78"/>
              </a:rPr>
              <a:t>.</a:t>
            </a:r>
            <a:r>
              <a:rPr lang="fa-IR" sz="2600" dirty="0" smtClean="0">
                <a:cs typeface="B Zar" pitchFamily="2" charset="-78"/>
              </a:rPr>
              <a:t> </a:t>
            </a:r>
            <a:r>
              <a:rPr lang="fa-IR" dirty="0" smtClean="0">
                <a:cs typeface="B Zar" pitchFamily="2" charset="-78"/>
              </a:rPr>
              <a:t>با</a:t>
            </a:r>
            <a:r>
              <a:rPr lang="fa-IR" sz="2600" dirty="0" smtClean="0">
                <a:cs typeface="B Zar" pitchFamily="2" charset="-78"/>
              </a:rPr>
              <a:t> فرمول زیر می توان حجم نمونه را انتخاب کرد.</a:t>
            </a:r>
            <a:endParaRPr lang="en-US" sz="2600" dirty="0" smtClean="0">
              <a:cs typeface="B Zar" pitchFamily="2" charset="-78"/>
            </a:endParaRPr>
          </a:p>
          <a:p>
            <a:pPr algn="r" rtl="1">
              <a:buNone/>
            </a:pPr>
            <a:endParaRPr lang="en-US" sz="2600" dirty="0" smtClean="0">
              <a:cs typeface="B Lotus" pitchFamily="2" charset="-78"/>
            </a:endParaRPr>
          </a:p>
          <a:p>
            <a:pPr algn="r" rtl="1">
              <a:buNone/>
            </a:pPr>
            <a:endParaRPr lang="en-US" sz="2600" dirty="0" smtClean="0">
              <a:cs typeface="B Lotus" pitchFamily="2" charset="-78"/>
            </a:endParaRPr>
          </a:p>
          <a:p>
            <a:pPr algn="r" rtl="1">
              <a:buNone/>
            </a:pPr>
            <a:endParaRPr lang="en-US" sz="2600" dirty="0" smtClean="0">
              <a:cs typeface="B Lotus" pitchFamily="2" charset="-78"/>
            </a:endParaRPr>
          </a:p>
          <a:p>
            <a:pPr algn="r" rtl="1">
              <a:buNone/>
            </a:pPr>
            <a:endParaRPr lang="en-US" sz="2600" dirty="0" smtClean="0">
              <a:cs typeface="B Lotus" pitchFamily="2" charset="-78"/>
            </a:endParaRPr>
          </a:p>
          <a:p>
            <a:pPr algn="r" rtl="1">
              <a:buNone/>
            </a:pPr>
            <a:endParaRPr lang="en-US" sz="2600" dirty="0" smtClean="0">
              <a:cs typeface="B Lotus" pitchFamily="2" charset="-78"/>
            </a:endParaRPr>
          </a:p>
          <a:p>
            <a:pPr algn="r" rtl="1"/>
            <a:endParaRPr lang="en-US" sz="2800" dirty="0" smtClean="0">
              <a:cs typeface="B Lotus" pitchFamily="2" charset="-78"/>
            </a:endParaRPr>
          </a:p>
          <a:p>
            <a:pPr algn="r" rtl="1">
              <a:buNone/>
            </a:pPr>
            <a:r>
              <a:rPr lang="fa-IR" sz="2600" dirty="0" smtClean="0">
                <a:cs typeface="B Zar" pitchFamily="2" charset="-78"/>
              </a:rPr>
              <a:t>بر اساس </a:t>
            </a:r>
            <a:r>
              <a:rPr lang="ar-SA" sz="2600" dirty="0" smtClean="0">
                <a:cs typeface="B Zar" pitchFamily="2" charset="-78"/>
              </a:rPr>
              <a:t>فرمول فوق </a:t>
            </a:r>
            <a:r>
              <a:rPr lang="fa-IR" sz="2600" dirty="0" smtClean="0">
                <a:cs typeface="B Zar" pitchFamily="2" charset="-78"/>
              </a:rPr>
              <a:t>جدولی تهیه شده که</a:t>
            </a:r>
            <a:r>
              <a:rPr lang="ar-SA" sz="2600" dirty="0" smtClean="0">
                <a:cs typeface="B Zar" pitchFamily="2" charset="-78"/>
              </a:rPr>
              <a:t> می</a:t>
            </a:r>
            <a:r>
              <a:rPr lang="fa-IR" sz="2600" dirty="0" smtClean="0">
                <a:cs typeface="B Zar" pitchFamily="2" charset="-78"/>
              </a:rPr>
              <a:t> </a:t>
            </a:r>
            <a:r>
              <a:rPr lang="ar-SA" sz="2600" dirty="0" smtClean="0">
                <a:cs typeface="B Zar" pitchFamily="2" charset="-78"/>
              </a:rPr>
              <a:t>توانید با داشتن حجم جامعه، مقدار نمونه لازم را از این جدول معلوم کنید</a:t>
            </a:r>
            <a:r>
              <a:rPr lang="ar-SA" sz="2800" dirty="0" smtClean="0">
                <a:cs typeface="B Lotus" pitchFamily="2" charset="-78"/>
              </a:rPr>
              <a:t>.</a:t>
            </a:r>
            <a:endParaRPr lang="fa-IR" sz="2600" dirty="0" smtClean="0">
              <a:cs typeface="B Lotus" pitchFamily="2" charset="-78"/>
            </a:endParaRPr>
          </a:p>
          <a:p>
            <a:pPr rtl="1">
              <a:buNone/>
            </a:pPr>
            <a:endParaRPr lang="en-US" dirty="0" smtClean="0">
              <a:cs typeface="B Lotus" pitchFamily="2" charset="-78"/>
            </a:endParaRPr>
          </a:p>
        </p:txBody>
      </p:sp>
      <p:sp>
        <p:nvSpPr>
          <p:cNvPr id="6" name="TextBox 5"/>
          <p:cNvSpPr txBox="1"/>
          <p:nvPr/>
        </p:nvSpPr>
        <p:spPr>
          <a:xfrm>
            <a:off x="838200" y="3276600"/>
            <a:ext cx="7467600" cy="1754326"/>
          </a:xfrm>
          <a:prstGeom prst="rect">
            <a:avLst/>
          </a:prstGeom>
          <a:solidFill>
            <a:schemeClr val="accent2">
              <a:lumMod val="60000"/>
              <a:lumOff val="40000"/>
            </a:schemeClr>
          </a:solidFill>
          <a:ln>
            <a:solidFill>
              <a:schemeClr val="accent1"/>
            </a:solidFill>
          </a:ln>
        </p:spPr>
        <p:txBody>
          <a:bodyPr wrap="square" rtlCol="1">
            <a:spAutoFit/>
          </a:bodyPr>
          <a:lstStyle/>
          <a:p>
            <a:pPr algn="just" rtl="1"/>
            <a:r>
              <a:rPr lang="ar-SA" sz="1800" dirty="0" smtClean="0">
                <a:cs typeface="B Zar" pitchFamily="2" charset="-78"/>
              </a:rPr>
              <a:t>توجه داشته باشید که در فرمول</a:t>
            </a:r>
            <a:r>
              <a:rPr lang="fa-IR" sz="1800" dirty="0" smtClean="0">
                <a:cs typeface="B Zar" pitchFamily="2" charset="-78"/>
              </a:rPr>
              <a:t> بالا</a:t>
            </a:r>
            <a:r>
              <a:rPr lang="ar-SA" sz="1800" dirty="0" smtClean="0">
                <a:cs typeface="B Zar" pitchFamily="2" charset="-78"/>
              </a:rPr>
              <a:t>:</a:t>
            </a:r>
            <a:endParaRPr lang="en-US" sz="1800" dirty="0" smtClean="0">
              <a:cs typeface="B Zar" pitchFamily="2" charset="-78"/>
            </a:endParaRPr>
          </a:p>
          <a:p>
            <a:pPr algn="just" rtl="1"/>
            <a:r>
              <a:rPr lang="en-US" sz="1800" dirty="0" smtClean="0">
                <a:cs typeface="B Zar" pitchFamily="2" charset="-78"/>
              </a:rPr>
              <a:t>S</a:t>
            </a:r>
            <a:r>
              <a:rPr lang="fa-IR" sz="1800" dirty="0" smtClean="0">
                <a:cs typeface="B Zar" pitchFamily="2" charset="-78"/>
              </a:rPr>
              <a:t> = </a:t>
            </a:r>
            <a:r>
              <a:rPr lang="ar-SA" sz="1800" dirty="0" smtClean="0">
                <a:cs typeface="B Zar" pitchFamily="2" charset="-78"/>
              </a:rPr>
              <a:t>تعداد نمونه مورد نياز است این مقدار در جدول مشخص شده است.</a:t>
            </a:r>
            <a:endParaRPr lang="en-US" sz="1800" dirty="0" smtClean="0">
              <a:cs typeface="B Zar" pitchFamily="2" charset="-78"/>
            </a:endParaRPr>
          </a:p>
          <a:p>
            <a:pPr algn="just" rtl="1"/>
            <a:r>
              <a:rPr lang="en-US" sz="1800" dirty="0" smtClean="0">
                <a:cs typeface="B Zar" pitchFamily="2" charset="-78"/>
              </a:rPr>
              <a:t>N</a:t>
            </a:r>
            <a:r>
              <a:rPr lang="fa-IR" sz="1800" dirty="0" smtClean="0">
                <a:cs typeface="B Zar" pitchFamily="2" charset="-78"/>
              </a:rPr>
              <a:t> = تعداد اعضای جامعه است که در جدول آمده است.</a:t>
            </a:r>
            <a:endParaRPr lang="en-US" sz="1800" dirty="0" smtClean="0">
              <a:cs typeface="B Zar" pitchFamily="2" charset="-78"/>
            </a:endParaRPr>
          </a:p>
          <a:p>
            <a:pPr algn="just" rtl="1"/>
            <a:r>
              <a:rPr lang="en-US" sz="1800" dirty="0" smtClean="0">
                <a:cs typeface="B Zar" pitchFamily="2" charset="-78"/>
              </a:rPr>
              <a:t>P</a:t>
            </a:r>
            <a:r>
              <a:rPr lang="fa-IR" sz="1800" dirty="0" smtClean="0">
                <a:cs typeface="B Zar" pitchFamily="2" charset="-78"/>
              </a:rPr>
              <a:t> = نسبت جمعیت است (در جدول زیر برای تعیین واریانس از نسبت 0.5 استفاده شده است.)</a:t>
            </a:r>
            <a:endParaRPr lang="en-US" sz="1800" dirty="0" smtClean="0">
              <a:cs typeface="B Zar" pitchFamily="2" charset="-78"/>
            </a:endParaRPr>
          </a:p>
          <a:p>
            <a:pPr algn="just" rtl="1"/>
            <a:r>
              <a:rPr lang="en-US" sz="1800" dirty="0" smtClean="0">
                <a:cs typeface="B Zar" pitchFamily="2" charset="-78"/>
              </a:rPr>
              <a:t>d</a:t>
            </a:r>
            <a:r>
              <a:rPr lang="fa-IR" sz="1800" dirty="0" smtClean="0">
                <a:cs typeface="B Zar" pitchFamily="2" charset="-78"/>
              </a:rPr>
              <a:t> = </a:t>
            </a:r>
            <a:r>
              <a:rPr lang="ar-SA" sz="1800" dirty="0" smtClean="0">
                <a:cs typeface="B Zar" pitchFamily="2" charset="-78"/>
              </a:rPr>
              <a:t>درجه دقت نسبت بيان شده است (که در این جدول</a:t>
            </a:r>
            <a:r>
              <a:rPr lang="fa-IR" sz="1800" dirty="0" smtClean="0">
                <a:cs typeface="B Zar" pitchFamily="2" charset="-78"/>
              </a:rPr>
              <a:t> 0/05</a:t>
            </a:r>
            <a:r>
              <a:rPr lang="ar-SA" sz="1800" dirty="0" smtClean="0">
                <a:cs typeface="B Zar" pitchFamily="2" charset="-78"/>
              </a:rPr>
              <a:t> </a:t>
            </a:r>
            <a:r>
              <a:rPr lang="en-US" sz="1800" dirty="0" smtClean="0">
                <a:cs typeface="B Zar" pitchFamily="2" charset="-78"/>
              </a:rPr>
              <a:t>d=</a:t>
            </a:r>
            <a:r>
              <a:rPr lang="fa-IR" sz="1800" dirty="0" smtClean="0">
                <a:cs typeface="B Zar" pitchFamily="2" charset="-78"/>
              </a:rPr>
              <a:t> در نظر گرفته شده است.</a:t>
            </a:r>
            <a:r>
              <a:rPr lang="ar-SA" sz="1800" dirty="0" smtClean="0">
                <a:cs typeface="B Zar" pitchFamily="2" charset="-78"/>
              </a:rPr>
              <a:t>)</a:t>
            </a:r>
            <a:endParaRPr lang="fa-IR" sz="1800" dirty="0" smtClean="0">
              <a:cs typeface="B Zar" pitchFamily="2" charset="-78"/>
            </a:endParaRPr>
          </a:p>
          <a:p>
            <a:pPr algn="just" rtl="1"/>
            <a:r>
              <a:rPr lang="en-US" dirty="0" smtClean="0">
                <a:cs typeface="B Zar" pitchFamily="2" charset="-78"/>
              </a:rPr>
              <a:t>z</a:t>
            </a:r>
            <a:r>
              <a:rPr lang="fa-IR" dirty="0" smtClean="0">
                <a:cs typeface="B Zar" pitchFamily="2" charset="-78"/>
              </a:rPr>
              <a:t>= از جدول توزیع نرمال استاندارد </a:t>
            </a:r>
            <a:r>
              <a:rPr lang="ar-SA" dirty="0" smtClean="0">
                <a:cs typeface="B Zar" pitchFamily="2" charset="-78"/>
              </a:rPr>
              <a:t>(که </a:t>
            </a:r>
            <a:r>
              <a:rPr lang="ar-SA" dirty="0">
                <a:cs typeface="B Zar" pitchFamily="2" charset="-78"/>
              </a:rPr>
              <a:t>در این جدول</a:t>
            </a:r>
            <a:r>
              <a:rPr lang="fa-IR" dirty="0">
                <a:cs typeface="B Zar" pitchFamily="2" charset="-78"/>
              </a:rPr>
              <a:t> </a:t>
            </a:r>
            <a:r>
              <a:rPr lang="fa-IR" dirty="0" smtClean="0">
                <a:cs typeface="B Zar" pitchFamily="2" charset="-78"/>
              </a:rPr>
              <a:t>1/96</a:t>
            </a:r>
            <a:r>
              <a:rPr lang="ar-SA" dirty="0" smtClean="0">
                <a:cs typeface="B Zar" pitchFamily="2" charset="-78"/>
              </a:rPr>
              <a:t> </a:t>
            </a:r>
            <a:r>
              <a:rPr lang="en-US" dirty="0" smtClean="0">
                <a:cs typeface="B Zar" pitchFamily="2" charset="-78"/>
              </a:rPr>
              <a:t>z </a:t>
            </a:r>
            <a:r>
              <a:rPr lang="en-US" sz="1600" dirty="0" smtClean="0">
                <a:cs typeface="B Zar" pitchFamily="2" charset="-78"/>
              </a:rPr>
              <a:t>0.975</a:t>
            </a:r>
            <a:r>
              <a:rPr lang="en-US" dirty="0" smtClean="0">
                <a:cs typeface="B Zar" pitchFamily="2" charset="-78"/>
              </a:rPr>
              <a:t>=</a:t>
            </a:r>
            <a:r>
              <a:rPr lang="fa-IR" dirty="0" smtClean="0">
                <a:cs typeface="B Zar" pitchFamily="2" charset="-78"/>
              </a:rPr>
              <a:t> </a:t>
            </a:r>
            <a:r>
              <a:rPr lang="fa-IR" dirty="0">
                <a:cs typeface="B Zar" pitchFamily="2" charset="-78"/>
              </a:rPr>
              <a:t>در نظر گرفته شده است.</a:t>
            </a:r>
            <a:r>
              <a:rPr lang="ar-SA" dirty="0" smtClean="0">
                <a:cs typeface="B Zar" pitchFamily="2" charset="-78"/>
              </a:rPr>
              <a:t>)</a:t>
            </a:r>
            <a:endParaRPr lang="fa-IR" dirty="0">
              <a:cs typeface="B Zar" pitchFamily="2" charset="-78"/>
            </a:endParaRPr>
          </a:p>
        </p:txBody>
      </p:sp>
      <p:graphicFrame>
        <p:nvGraphicFramePr>
          <p:cNvPr id="7" name="Object 2"/>
          <p:cNvGraphicFramePr>
            <a:graphicFrameLocks noChangeAspect="1"/>
          </p:cNvGraphicFramePr>
          <p:nvPr>
            <p:extLst>
              <p:ext uri="{D42A27DB-BD31-4B8C-83A1-F6EECF244321}">
                <p14:modId xmlns:p14="http://schemas.microsoft.com/office/powerpoint/2010/main" val="727365556"/>
              </p:ext>
            </p:extLst>
          </p:nvPr>
        </p:nvGraphicFramePr>
        <p:xfrm>
          <a:off x="1219200" y="2133600"/>
          <a:ext cx="3151187" cy="1319213"/>
        </p:xfrm>
        <a:graphic>
          <a:graphicData uri="http://schemas.openxmlformats.org/presentationml/2006/ole">
            <mc:AlternateContent xmlns:mc="http://schemas.openxmlformats.org/markup-compatibility/2006">
              <mc:Choice xmlns:v="urn:schemas-microsoft-com:vml" Requires="v">
                <p:oleObj spid="_x0000_s32807" name="Equation" r:id="rId3" imgW="2019300" imgH="711200" progId="Equation.3">
                  <p:embed/>
                </p:oleObj>
              </mc:Choice>
              <mc:Fallback>
                <p:oleObj name="Equation" r:id="rId3" imgW="2019300" imgH="7112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2133600"/>
                        <a:ext cx="3151187" cy="131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p:cNvSpPr txBox="1">
            <a:spLocks noChangeArrowheads="1"/>
          </p:cNvSpPr>
          <p:nvPr/>
        </p:nvSpPr>
        <p:spPr bwMode="auto">
          <a:xfrm>
            <a:off x="1189038" y="1592263"/>
            <a:ext cx="8229600" cy="413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algn="r" rtl="1" eaLnBrk="1" hangingPunct="1">
              <a:lnSpc>
                <a:spcPct val="150000"/>
              </a:lnSpc>
              <a:spcBef>
                <a:spcPct val="20000"/>
              </a:spcBef>
              <a:buClr>
                <a:schemeClr val="tx2"/>
              </a:buClr>
              <a:buFont typeface="Arial" panose="020B0604020202020204" pitchFamily="34" charset="0"/>
              <a:buChar char="•"/>
            </a:pPr>
            <a:endParaRPr lang="en-US" altLang="en-US" sz="2800" dirty="0">
              <a:cs typeface="B Zar" panose="00000400000000000000" pitchFamily="2" charset="-78"/>
            </a:endParaRPr>
          </a:p>
        </p:txBody>
      </p:sp>
      <p:sp>
        <p:nvSpPr>
          <p:cNvPr id="44037" name="Rectangle 2"/>
          <p:cNvSpPr>
            <a:spLocks noChangeArrowheads="1"/>
          </p:cNvSpPr>
          <p:nvPr/>
        </p:nvSpPr>
        <p:spPr bwMode="auto">
          <a:xfrm>
            <a:off x="385763" y="908050"/>
            <a:ext cx="84343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algn="r" rtl="1" eaLnBrk="1" hangingPunct="1">
              <a:buFont typeface="Wingdings" panose="05000000000000000000" pitchFamily="2" charset="2"/>
              <a:buChar char="q"/>
            </a:pPr>
            <a:r>
              <a:rPr lang="fa-IR" altLang="en-US" sz="2000" dirty="0">
                <a:cs typeface="B Zar" pitchFamily="2" charset="-78"/>
              </a:rPr>
              <a:t>درصورتی که هیچ‌گونه برآوردی از </a:t>
            </a:r>
            <a:r>
              <a:rPr lang="fa-IR" altLang="en-US" sz="2000" dirty="0">
                <a:latin typeface="Times New Roman" panose="02020603050405020304" pitchFamily="18" charset="0"/>
                <a:cs typeface="B Zar" pitchFamily="2" charset="-78"/>
              </a:rPr>
              <a:t>p</a:t>
            </a:r>
            <a:r>
              <a:rPr lang="fa-IR" altLang="en-US" sz="2000" dirty="0">
                <a:cs typeface="B Zar" pitchFamily="2" charset="-78"/>
              </a:rPr>
              <a:t> در اختیار نباشد محقق به ناچار شیوع صفت موردنظر را 50 درصد درنظر گرفته و تعداد نمونه را برآورد می‌نماید.</a:t>
            </a:r>
            <a:endParaRPr lang="en-US" altLang="en-US" sz="2000" dirty="0">
              <a:cs typeface="B Zar" pitchFamily="2" charset="-78"/>
            </a:endParaRPr>
          </a:p>
        </p:txBody>
      </p:sp>
      <p:sp>
        <p:nvSpPr>
          <p:cNvPr id="6" name="Rectangle 5"/>
          <p:cNvSpPr/>
          <p:nvPr/>
        </p:nvSpPr>
        <p:spPr>
          <a:xfrm>
            <a:off x="179388" y="1916113"/>
            <a:ext cx="8713787" cy="1015663"/>
          </a:xfrm>
          <a:prstGeom prst="rect">
            <a:avLst/>
          </a:prstGeom>
        </p:spPr>
        <p:txBody>
          <a:bodyPr>
            <a:spAutoFit/>
          </a:bodyPr>
          <a:lstStyle/>
          <a:p>
            <a:pPr algn="r" rtl="1" eaLnBrk="1" hangingPunct="1">
              <a:defRPr/>
            </a:pPr>
            <a:endParaRPr lang="fa-IR" sz="2000" dirty="0">
              <a:cs typeface="B Zar" pitchFamily="2" charset="-78"/>
            </a:endParaRPr>
          </a:p>
          <a:p>
            <a:pPr marL="285750" indent="-285750" algn="r" rtl="1" eaLnBrk="1" hangingPunct="1">
              <a:buFont typeface="Wingdings" pitchFamily="2" charset="2"/>
              <a:buChar char="q"/>
              <a:defRPr/>
            </a:pPr>
            <a:r>
              <a:rPr lang="fa-IR" sz="2000" dirty="0">
                <a:cs typeface="B Zar" pitchFamily="2" charset="-78"/>
              </a:rPr>
              <a:t>هر چه مقدار خطای قابل قبول (</a:t>
            </a:r>
            <a:r>
              <a:rPr lang="en-US" sz="2000" dirty="0">
                <a:latin typeface="Times New Roman" pitchFamily="18" charset="0"/>
                <a:cs typeface="B Zar" pitchFamily="2" charset="-78"/>
              </a:rPr>
              <a:t>d</a:t>
            </a:r>
            <a:r>
              <a:rPr lang="fa-IR" sz="2000" dirty="0">
                <a:cs typeface="B Zar" pitchFamily="2" charset="-78"/>
              </a:rPr>
              <a:t>) افزایش یابد تعداد نمونه‌ی محاسبه شده کاهش می‌یابد. </a:t>
            </a:r>
          </a:p>
          <a:p>
            <a:pPr marL="285750" indent="-285750" algn="r" rtl="1" eaLnBrk="1" hangingPunct="1">
              <a:buFont typeface="Wingdings" pitchFamily="2" charset="2"/>
              <a:buChar char="q"/>
              <a:defRPr/>
            </a:pPr>
            <a:endParaRPr lang="fa-IR" sz="2000" dirty="0">
              <a:cs typeface="B Zar" pitchFamily="2" charset="-78"/>
            </a:endParaRPr>
          </a:p>
        </p:txBody>
      </p:sp>
      <p:sp>
        <p:nvSpPr>
          <p:cNvPr id="44039" name="Rectangle 6"/>
          <p:cNvSpPr>
            <a:spLocks noChangeArrowheads="1"/>
          </p:cNvSpPr>
          <p:nvPr/>
        </p:nvSpPr>
        <p:spPr bwMode="auto">
          <a:xfrm>
            <a:off x="529431" y="2962544"/>
            <a:ext cx="814705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algn="r" rtl="1" eaLnBrk="1" hangingPunct="1"/>
            <a:r>
              <a:rPr lang="fa-IR" altLang="en-US" sz="2400" b="1" dirty="0">
                <a:cs typeface="B Zar" pitchFamily="2" charset="-78"/>
              </a:rPr>
              <a:t>یک راهکار کلی: </a:t>
            </a:r>
            <a:r>
              <a:rPr lang="fa-IR" altLang="en-US" sz="2000" dirty="0">
                <a:cs typeface="B Zar" pitchFamily="2" charset="-78"/>
              </a:rPr>
              <a:t>مقدار خطای قابل قبول (</a:t>
            </a:r>
            <a:r>
              <a:rPr lang="en-US" altLang="en-US" sz="2000" dirty="0">
                <a:latin typeface="Times New Roman" panose="02020603050405020304" pitchFamily="18" charset="0"/>
                <a:cs typeface="B Zar" pitchFamily="2" charset="-78"/>
              </a:rPr>
              <a:t>d</a:t>
            </a:r>
            <a:r>
              <a:rPr lang="fa-IR" altLang="en-US" sz="2000" dirty="0">
                <a:cs typeface="B Zar" pitchFamily="2" charset="-78"/>
              </a:rPr>
              <a:t>) را می توان </a:t>
            </a:r>
            <a:r>
              <a:rPr lang="fa-IR" altLang="en-US" sz="2000" u="sng" dirty="0">
                <a:solidFill>
                  <a:srgbClr val="FF0000"/>
                </a:solidFill>
                <a:cs typeface="B Zar" pitchFamily="2" charset="-78"/>
              </a:rPr>
              <a:t>حدود بیست درصد </a:t>
            </a:r>
            <a:r>
              <a:rPr lang="fa-IR" altLang="en-US" sz="2000" u="sng" dirty="0">
                <a:solidFill>
                  <a:srgbClr val="FF0000"/>
                </a:solidFill>
                <a:latin typeface="Times New Roman" panose="02020603050405020304" pitchFamily="18" charset="0"/>
                <a:cs typeface="B Zar" pitchFamily="2" charset="-78"/>
              </a:rPr>
              <a:t>p</a:t>
            </a:r>
            <a:r>
              <a:rPr lang="fa-IR" altLang="en-US" sz="2000" u="sng" dirty="0">
                <a:solidFill>
                  <a:srgbClr val="FF0000"/>
                </a:solidFill>
                <a:cs typeface="B Zar" pitchFamily="2" charset="-78"/>
              </a:rPr>
              <a:t> </a:t>
            </a:r>
            <a:r>
              <a:rPr lang="fa-IR" altLang="en-US" sz="2000" dirty="0">
                <a:cs typeface="B Zar" pitchFamily="2" charset="-78"/>
              </a:rPr>
              <a:t>درنظر گرفت البته بعضی از منابع نیز </a:t>
            </a:r>
            <a:r>
              <a:rPr lang="fa-IR" altLang="en-US" sz="2000" u="sng" dirty="0">
                <a:solidFill>
                  <a:srgbClr val="FF0000"/>
                </a:solidFill>
                <a:cs typeface="B Zar" pitchFamily="2" charset="-78"/>
              </a:rPr>
              <a:t>ده درصد </a:t>
            </a:r>
            <a:r>
              <a:rPr lang="fa-IR" altLang="en-US" sz="2000" u="sng" dirty="0">
                <a:solidFill>
                  <a:srgbClr val="FF0000"/>
                </a:solidFill>
                <a:latin typeface="Times New Roman" panose="02020603050405020304" pitchFamily="18" charset="0"/>
                <a:cs typeface="B Zar" pitchFamily="2" charset="-78"/>
              </a:rPr>
              <a:t>p</a:t>
            </a:r>
            <a:r>
              <a:rPr lang="fa-IR" altLang="en-US" sz="2000" u="sng" dirty="0">
                <a:solidFill>
                  <a:srgbClr val="FF0000"/>
                </a:solidFill>
                <a:cs typeface="B Zar" pitchFamily="2" charset="-78"/>
              </a:rPr>
              <a:t> </a:t>
            </a:r>
            <a:r>
              <a:rPr lang="fa-IR" altLang="en-US" sz="2000" dirty="0">
                <a:cs typeface="B Zar" pitchFamily="2" charset="-78"/>
              </a:rPr>
              <a:t>را پیشنهاد می‌کنند.</a:t>
            </a:r>
            <a:endParaRPr lang="en-US" altLang="en-US" sz="2000" dirty="0">
              <a:cs typeface="B Zar" pitchFamily="2" charset="-78"/>
            </a:endParaRPr>
          </a:p>
        </p:txBody>
      </p:sp>
      <p:sp>
        <p:nvSpPr>
          <p:cNvPr id="44040" name="Rectangle 7"/>
          <p:cNvSpPr>
            <a:spLocks noChangeArrowheads="1"/>
          </p:cNvSpPr>
          <p:nvPr/>
        </p:nvSpPr>
        <p:spPr bwMode="auto">
          <a:xfrm>
            <a:off x="287337" y="3886200"/>
            <a:ext cx="84978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algn="r" rtl="1" eaLnBrk="1" hangingPunct="1"/>
            <a:r>
              <a:rPr lang="fa-IR" altLang="en-US" sz="2400" dirty="0">
                <a:cs typeface="B Zar" pitchFamily="2" charset="-78"/>
              </a:rPr>
              <a:t>با این وجود لازم است در تعیین این نسبت، به سایر عوامل تحقیق از جمله بودجه‌ی تحقیق، مدت زمان لازم برای انجام پژوهش و ... نیز توجه نمود.</a:t>
            </a:r>
            <a:endParaRPr lang="en-US" altLang="en-US" sz="2400" dirty="0">
              <a:cs typeface="B Zar" pitchFamily="2" charset="-78"/>
            </a:endParaRPr>
          </a:p>
        </p:txBody>
      </p:sp>
      <p:sp>
        <p:nvSpPr>
          <p:cNvPr id="44041" name="Title 2"/>
          <p:cNvSpPr txBox="1">
            <a:spLocks/>
          </p:cNvSpPr>
          <p:nvPr/>
        </p:nvSpPr>
        <p:spPr bwMode="auto">
          <a:xfrm>
            <a:off x="1042988" y="-100013"/>
            <a:ext cx="8229600" cy="1143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algn="ctr" rtl="1"/>
            <a:r>
              <a:rPr lang="fa-IR" altLang="en-US" sz="3200" b="1" dirty="0">
                <a:solidFill>
                  <a:schemeClr val="tx2"/>
                </a:solidFill>
                <a:cs typeface="B Zar" pitchFamily="2" charset="-78"/>
              </a:rPr>
              <a:t>نکاتی در مورد تعیین </a:t>
            </a:r>
            <a:r>
              <a:rPr lang="en-US" altLang="en-US" sz="3200" b="1" dirty="0">
                <a:solidFill>
                  <a:schemeClr val="tx2"/>
                </a:solidFill>
                <a:latin typeface="Times New Roman" panose="02020603050405020304" pitchFamily="18" charset="0"/>
                <a:cs typeface="B Zar" pitchFamily="2" charset="-78"/>
              </a:rPr>
              <a:t>p</a:t>
            </a:r>
            <a:r>
              <a:rPr lang="fa-IR" altLang="en-US" sz="3200" b="1" dirty="0">
                <a:solidFill>
                  <a:schemeClr val="tx2"/>
                </a:solidFill>
                <a:cs typeface="B Zar" pitchFamily="2" charset="-78"/>
              </a:rPr>
              <a:t> و </a:t>
            </a:r>
            <a:r>
              <a:rPr lang="en-US" altLang="en-US" sz="3200" b="1" dirty="0">
                <a:solidFill>
                  <a:schemeClr val="tx2"/>
                </a:solidFill>
                <a:latin typeface="Times New Roman" panose="02020603050405020304" pitchFamily="18" charset="0"/>
                <a:cs typeface="B Zar" pitchFamily="2" charset="-78"/>
              </a:rPr>
              <a:t>d</a:t>
            </a:r>
          </a:p>
        </p:txBody>
      </p:sp>
    </p:spTree>
    <p:extLst>
      <p:ext uri="{BB962C8B-B14F-4D97-AF65-F5344CB8AC3E}">
        <p14:creationId xmlns:p14="http://schemas.microsoft.com/office/powerpoint/2010/main" val="19693945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395288" y="333375"/>
            <a:ext cx="8001000" cy="1138773"/>
          </a:xfrm>
          <a:prstGeom prst="rect">
            <a:avLst/>
          </a:prstGeom>
          <a:noFill/>
          <a:ln w="9525">
            <a:noFill/>
            <a:miter lim="800000"/>
            <a:headEnd/>
            <a:tailEnd/>
          </a:ln>
        </p:spPr>
        <p:txBody>
          <a:bodyPr>
            <a:spAutoFit/>
          </a:bodyPr>
          <a:lstStyle/>
          <a:p>
            <a:pPr algn="ctr"/>
            <a:r>
              <a:rPr lang="fa-IR" sz="3400" dirty="0" smtClean="0">
                <a:effectLst>
                  <a:outerShdw blurRad="38100" dist="38100" dir="2700000" algn="tl">
                    <a:srgbClr val="C0C0C0"/>
                  </a:outerShdw>
                </a:effectLst>
                <a:latin typeface="Gulim" pitchFamily="34" charset="-127"/>
                <a:cs typeface="B Zar" pitchFamily="2" charset="-78"/>
              </a:rPr>
              <a:t>محاسبه حداقل حجم نمونه براي مقايسه میانگین ها در </a:t>
            </a:r>
            <a:endParaRPr lang="en-US" sz="3400" dirty="0" smtClean="0">
              <a:effectLst>
                <a:outerShdw blurRad="38100" dist="38100" dir="2700000" algn="tl">
                  <a:srgbClr val="C0C0C0"/>
                </a:outerShdw>
              </a:effectLst>
              <a:latin typeface="Gulim" pitchFamily="34" charset="-127"/>
            </a:endParaRPr>
          </a:p>
          <a:p>
            <a:pPr algn="ctr"/>
            <a:r>
              <a:rPr lang="fa-IR" sz="3400" dirty="0" smtClean="0">
                <a:effectLst>
                  <a:outerShdw blurRad="38100" dist="38100" dir="2700000" algn="tl">
                    <a:srgbClr val="C0C0C0"/>
                  </a:outerShdw>
                </a:effectLst>
                <a:latin typeface="Gulim" pitchFamily="34" charset="-127"/>
                <a:cs typeface="B Zar" pitchFamily="2" charset="-78"/>
              </a:rPr>
              <a:t>دو جامعه مستقل</a:t>
            </a:r>
            <a:endParaRPr lang="en-US" sz="3400" dirty="0"/>
          </a:p>
        </p:txBody>
      </p:sp>
      <p:graphicFrame>
        <p:nvGraphicFramePr>
          <p:cNvPr id="9218" name="Object 2"/>
          <p:cNvGraphicFramePr>
            <a:graphicFrameLocks noChangeAspect="1"/>
          </p:cNvGraphicFramePr>
          <p:nvPr/>
        </p:nvGraphicFramePr>
        <p:xfrm>
          <a:off x="4514850" y="3321050"/>
          <a:ext cx="112713" cy="214313"/>
        </p:xfrm>
        <a:graphic>
          <a:graphicData uri="http://schemas.openxmlformats.org/presentationml/2006/ole">
            <mc:AlternateContent xmlns:mc="http://schemas.openxmlformats.org/markup-compatibility/2006">
              <mc:Choice xmlns:v="urn:schemas-microsoft-com:vml" Requires="v">
                <p:oleObj spid="_x0000_s34987" name="Equation" r:id="rId3" imgW="114120" imgH="215640" progId="Equation.3">
                  <p:embed/>
                </p:oleObj>
              </mc:Choice>
              <mc:Fallback>
                <p:oleObj name="Equation" r:id="rId3" imgW="114120" imgH="21564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3321050"/>
                        <a:ext cx="112713" cy="2143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131" name="Object 3"/>
          <p:cNvGraphicFramePr>
            <a:graphicFrameLocks noChangeAspect="1"/>
          </p:cNvGraphicFramePr>
          <p:nvPr>
            <p:extLst>
              <p:ext uri="{D42A27DB-BD31-4B8C-83A1-F6EECF244321}">
                <p14:modId xmlns:p14="http://schemas.microsoft.com/office/powerpoint/2010/main" val="3623771807"/>
              </p:ext>
            </p:extLst>
          </p:nvPr>
        </p:nvGraphicFramePr>
        <p:xfrm>
          <a:off x="1535113" y="1493837"/>
          <a:ext cx="5703887" cy="1417115"/>
        </p:xfrm>
        <a:graphic>
          <a:graphicData uri="http://schemas.openxmlformats.org/presentationml/2006/ole">
            <mc:AlternateContent xmlns:mc="http://schemas.openxmlformats.org/markup-compatibility/2006">
              <mc:Choice xmlns:v="urn:schemas-microsoft-com:vml" Requires="v">
                <p:oleObj spid="_x0000_s34988" name="Equation" r:id="rId5" imgW="1587240" imgH="495000" progId="Equation.3">
                  <p:embed/>
                </p:oleObj>
              </mc:Choice>
              <mc:Fallback>
                <p:oleObj name="Equation" r:id="rId5" imgW="1587240" imgH="495000" progId="Equation.3">
                  <p:embed/>
                  <p:pic>
                    <p:nvPicPr>
                      <p:cNvPr id="0" name="Object 3"/>
                      <p:cNvPicPr>
                        <a:picLocks noChangeAspect="1" noChangeArrowheads="1"/>
                      </p:cNvPicPr>
                      <p:nvPr/>
                    </p:nvPicPr>
                    <p:blipFill>
                      <a:blip r:embed="rId6"/>
                      <a:srcRect/>
                      <a:stretch>
                        <a:fillRect/>
                      </a:stretch>
                    </p:blipFill>
                    <p:spPr bwMode="auto">
                      <a:xfrm>
                        <a:off x="1535113" y="1493837"/>
                        <a:ext cx="5703887" cy="1417115"/>
                      </a:xfrm>
                      <a:prstGeom prst="rect">
                        <a:avLst/>
                      </a:prstGeom>
                      <a:noFill/>
                      <a:extLst/>
                    </p:spPr>
                  </p:pic>
                </p:oleObj>
              </mc:Fallback>
            </mc:AlternateContent>
          </a:graphicData>
        </a:graphic>
      </p:graphicFrame>
      <p:sp>
        <p:nvSpPr>
          <p:cNvPr id="20485" name="Text Box 5"/>
          <p:cNvSpPr txBox="1">
            <a:spLocks noChangeArrowheads="1"/>
          </p:cNvSpPr>
          <p:nvPr/>
        </p:nvSpPr>
        <p:spPr bwMode="auto">
          <a:xfrm>
            <a:off x="173038" y="2997200"/>
            <a:ext cx="4038600" cy="519113"/>
          </a:xfrm>
          <a:prstGeom prst="rect">
            <a:avLst/>
          </a:prstGeom>
          <a:noFill/>
          <a:ln w="9525">
            <a:noFill/>
            <a:miter lim="800000"/>
            <a:headEnd/>
            <a:tailEnd/>
          </a:ln>
        </p:spPr>
        <p:txBody>
          <a:bodyPr>
            <a:spAutoFit/>
          </a:bodyPr>
          <a:lstStyle/>
          <a:p>
            <a:pPr rtl="1">
              <a:spcBef>
                <a:spcPct val="50000"/>
              </a:spcBef>
            </a:pPr>
            <a:r>
              <a:rPr lang="ar-SA" altLang="en-US" sz="2800" dirty="0">
                <a:cs typeface="B Zar" pitchFamily="2" charset="-78"/>
              </a:rPr>
              <a:t>اطلاعات قبلي در مورد گروه اول </a:t>
            </a:r>
            <a:endParaRPr lang="en-US" altLang="en-US" sz="2800" dirty="0"/>
          </a:p>
        </p:txBody>
      </p:sp>
      <p:graphicFrame>
        <p:nvGraphicFramePr>
          <p:cNvPr id="48132" name="Object 4"/>
          <p:cNvGraphicFramePr>
            <a:graphicFrameLocks noChangeAspect="1"/>
          </p:cNvGraphicFramePr>
          <p:nvPr/>
        </p:nvGraphicFramePr>
        <p:xfrm>
          <a:off x="4643438" y="2781300"/>
          <a:ext cx="617537" cy="590550"/>
        </p:xfrm>
        <a:graphic>
          <a:graphicData uri="http://schemas.openxmlformats.org/presentationml/2006/ole">
            <mc:AlternateContent xmlns:mc="http://schemas.openxmlformats.org/markup-compatibility/2006">
              <mc:Choice xmlns:v="urn:schemas-microsoft-com:vml" Requires="v">
                <p:oleObj spid="_x0000_s34989" name="Equation" r:id="rId7" imgW="164880" imgH="215640" progId="Equation.3">
                  <p:embed/>
                </p:oleObj>
              </mc:Choice>
              <mc:Fallback>
                <p:oleObj name="Equation" r:id="rId7" imgW="164880" imgH="215640" progId="Equation.3">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43438" y="2781300"/>
                        <a:ext cx="617537" cy="590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133" name="Object 5"/>
          <p:cNvGraphicFramePr>
            <a:graphicFrameLocks noChangeAspect="1"/>
          </p:cNvGraphicFramePr>
          <p:nvPr/>
        </p:nvGraphicFramePr>
        <p:xfrm>
          <a:off x="4660900" y="3397250"/>
          <a:ext cx="490538" cy="752475"/>
        </p:xfrm>
        <a:graphic>
          <a:graphicData uri="http://schemas.openxmlformats.org/presentationml/2006/ole">
            <mc:AlternateContent xmlns:mc="http://schemas.openxmlformats.org/markup-compatibility/2006">
              <mc:Choice xmlns:v="urn:schemas-microsoft-com:vml" Requires="v">
                <p:oleObj spid="_x0000_s34990" name="Equation" r:id="rId9" imgW="139680" imgH="215640" progId="Equation.3">
                  <p:embed/>
                </p:oleObj>
              </mc:Choice>
              <mc:Fallback>
                <p:oleObj name="Equation" r:id="rId9" imgW="139680" imgH="215640" progId="Equation.3">
                  <p:embed/>
                  <p:pic>
                    <p:nvPicPr>
                      <p:cNvPr id="0"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60900" y="3397250"/>
                        <a:ext cx="490538" cy="752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134" name="Object 6"/>
          <p:cNvGraphicFramePr>
            <a:graphicFrameLocks noChangeAspect="1"/>
          </p:cNvGraphicFramePr>
          <p:nvPr/>
        </p:nvGraphicFramePr>
        <p:xfrm>
          <a:off x="4648200" y="4343400"/>
          <a:ext cx="501650" cy="609600"/>
        </p:xfrm>
        <a:graphic>
          <a:graphicData uri="http://schemas.openxmlformats.org/presentationml/2006/ole">
            <mc:AlternateContent xmlns:mc="http://schemas.openxmlformats.org/markup-compatibility/2006">
              <mc:Choice xmlns:v="urn:schemas-microsoft-com:vml" Requires="v">
                <p:oleObj spid="_x0000_s34991" name="Equation" r:id="rId11" imgW="177480" imgH="215640" progId="Equation.3">
                  <p:embed/>
                </p:oleObj>
              </mc:Choice>
              <mc:Fallback>
                <p:oleObj name="Equation" r:id="rId11" imgW="177480" imgH="215640" progId="Equation.3">
                  <p:embed/>
                  <p:pic>
                    <p:nvPicPr>
                      <p:cNvPr id="0" name="Object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648200" y="4343400"/>
                        <a:ext cx="501650"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135" name="Object 7"/>
          <p:cNvGraphicFramePr>
            <a:graphicFrameLocks noChangeAspect="1"/>
          </p:cNvGraphicFramePr>
          <p:nvPr/>
        </p:nvGraphicFramePr>
        <p:xfrm>
          <a:off x="4648200" y="4970463"/>
          <a:ext cx="588963" cy="835025"/>
        </p:xfrm>
        <a:graphic>
          <a:graphicData uri="http://schemas.openxmlformats.org/presentationml/2006/ole">
            <mc:AlternateContent xmlns:mc="http://schemas.openxmlformats.org/markup-compatibility/2006">
              <mc:Choice xmlns:v="urn:schemas-microsoft-com:vml" Requires="v">
                <p:oleObj spid="_x0000_s34992" name="Equation" r:id="rId13" imgW="152280" imgH="215640" progId="Equation.3">
                  <p:embed/>
                </p:oleObj>
              </mc:Choice>
              <mc:Fallback>
                <p:oleObj name="Equation" r:id="rId13" imgW="152280" imgH="215640" progId="Equation.3">
                  <p:embed/>
                  <p:pic>
                    <p:nvPicPr>
                      <p:cNvPr id="0" name="Object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648200" y="4970463"/>
                        <a:ext cx="588963" cy="835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496" name="Text Box 16"/>
          <p:cNvSpPr txBox="1">
            <a:spLocks noChangeArrowheads="1"/>
          </p:cNvSpPr>
          <p:nvPr/>
        </p:nvSpPr>
        <p:spPr bwMode="auto">
          <a:xfrm>
            <a:off x="331788" y="4746625"/>
            <a:ext cx="3738524" cy="954107"/>
          </a:xfrm>
          <a:prstGeom prst="rect">
            <a:avLst/>
          </a:prstGeom>
          <a:noFill/>
          <a:ln w="9525">
            <a:noFill/>
            <a:miter lim="800000"/>
            <a:headEnd/>
            <a:tailEnd/>
          </a:ln>
        </p:spPr>
        <p:txBody>
          <a:bodyPr wrap="none">
            <a:spAutoFit/>
          </a:bodyPr>
          <a:lstStyle/>
          <a:p>
            <a:pPr rtl="1">
              <a:spcBef>
                <a:spcPct val="50000"/>
              </a:spcBef>
            </a:pPr>
            <a:r>
              <a:rPr lang="ar-SA" altLang="en-US" sz="2800" dirty="0">
                <a:cs typeface="B Zar" pitchFamily="2" charset="-78"/>
              </a:rPr>
              <a:t>اطلاعات قبلي در مورد گروه دوم</a:t>
            </a:r>
          </a:p>
          <a:p>
            <a:endParaRPr lang="en-US" sz="2800" dirty="0"/>
          </a:p>
        </p:txBody>
      </p:sp>
      <p:sp>
        <p:nvSpPr>
          <p:cNvPr id="20498" name="AutoShape 18"/>
          <p:cNvSpPr>
            <a:spLocks/>
          </p:cNvSpPr>
          <p:nvPr/>
        </p:nvSpPr>
        <p:spPr bwMode="auto">
          <a:xfrm flipH="1">
            <a:off x="4427538" y="2852738"/>
            <a:ext cx="142875" cy="1152525"/>
          </a:xfrm>
          <a:prstGeom prst="rightBrace">
            <a:avLst>
              <a:gd name="adj1" fmla="val 67222"/>
              <a:gd name="adj2" fmla="val 48190"/>
            </a:avLst>
          </a:prstGeom>
          <a:noFill/>
          <a:ln w="9525">
            <a:solidFill>
              <a:srgbClr val="008000"/>
            </a:solidFill>
            <a:round/>
            <a:headEnd/>
            <a:tailEnd/>
          </a:ln>
        </p:spPr>
        <p:txBody>
          <a:bodyPr wrap="none" anchor="ctr"/>
          <a:lstStyle/>
          <a:p>
            <a:pPr algn="ctr"/>
            <a:endParaRPr lang="en-US">
              <a:solidFill>
                <a:srgbClr val="008000"/>
              </a:solidFill>
            </a:endParaRPr>
          </a:p>
        </p:txBody>
      </p:sp>
      <p:sp>
        <p:nvSpPr>
          <p:cNvPr id="20499" name="AutoShape 19"/>
          <p:cNvSpPr>
            <a:spLocks/>
          </p:cNvSpPr>
          <p:nvPr/>
        </p:nvSpPr>
        <p:spPr bwMode="auto">
          <a:xfrm flipH="1">
            <a:off x="4429125" y="4508500"/>
            <a:ext cx="142875" cy="1152525"/>
          </a:xfrm>
          <a:prstGeom prst="rightBrace">
            <a:avLst>
              <a:gd name="adj1" fmla="val 67222"/>
              <a:gd name="adj2" fmla="val 48190"/>
            </a:avLst>
          </a:prstGeom>
          <a:noFill/>
          <a:ln w="9525">
            <a:solidFill>
              <a:srgbClr val="008000"/>
            </a:solidFill>
            <a:round/>
            <a:headEnd/>
            <a:tailEnd/>
          </a:ln>
        </p:spPr>
        <p:txBody>
          <a:bodyPr wrap="none" anchor="ctr"/>
          <a:lstStyle/>
          <a:p>
            <a:pPr algn="ctr"/>
            <a:endParaRPr lang="en-US">
              <a:solidFill>
                <a:srgbClr val="008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0482"/>
                                        </p:tgtEl>
                                        <p:attrNameLst>
                                          <p:attrName>style.visibility</p:attrName>
                                        </p:attrNameLst>
                                      </p:cBhvr>
                                      <p:to>
                                        <p:strVal val="visible"/>
                                      </p:to>
                                    </p:set>
                                    <p:anim calcmode="lin" valueType="num">
                                      <p:cBhvr additive="base">
                                        <p:cTn id="7" dur="500" fill="hold"/>
                                        <p:tgtEl>
                                          <p:spTgt spid="20482"/>
                                        </p:tgtEl>
                                        <p:attrNameLst>
                                          <p:attrName>ppt_x</p:attrName>
                                        </p:attrNameLst>
                                      </p:cBhvr>
                                      <p:tavLst>
                                        <p:tav tm="0">
                                          <p:val>
                                            <p:strVal val="#ppt_x"/>
                                          </p:val>
                                        </p:tav>
                                        <p:tav tm="100000">
                                          <p:val>
                                            <p:strVal val="#ppt_x"/>
                                          </p:val>
                                        </p:tav>
                                      </p:tavLst>
                                    </p:anim>
                                    <p:anim calcmode="lin" valueType="num">
                                      <p:cBhvr additive="base">
                                        <p:cTn id="8" dur="500" fill="hold"/>
                                        <p:tgtEl>
                                          <p:spTgt spid="2048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8131"/>
                                        </p:tgtEl>
                                        <p:attrNameLst>
                                          <p:attrName>style.visibility</p:attrName>
                                        </p:attrNameLst>
                                      </p:cBhvr>
                                      <p:to>
                                        <p:strVal val="visible"/>
                                      </p:to>
                                    </p:set>
                                    <p:anim calcmode="lin" valueType="num">
                                      <p:cBhvr additive="base">
                                        <p:cTn id="13" dur="500" fill="hold"/>
                                        <p:tgtEl>
                                          <p:spTgt spid="48131"/>
                                        </p:tgtEl>
                                        <p:attrNameLst>
                                          <p:attrName>ppt_x</p:attrName>
                                        </p:attrNameLst>
                                      </p:cBhvr>
                                      <p:tavLst>
                                        <p:tav tm="0">
                                          <p:val>
                                            <p:strVal val="0-#ppt_w/2"/>
                                          </p:val>
                                        </p:tav>
                                        <p:tav tm="100000">
                                          <p:val>
                                            <p:strVal val="#ppt_x"/>
                                          </p:val>
                                        </p:tav>
                                      </p:tavLst>
                                    </p:anim>
                                    <p:anim calcmode="lin" valueType="num">
                                      <p:cBhvr additive="base">
                                        <p:cTn id="14" dur="500" fill="hold"/>
                                        <p:tgtEl>
                                          <p:spTgt spid="4813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0485"/>
                                        </p:tgtEl>
                                        <p:attrNameLst>
                                          <p:attrName>style.visibility</p:attrName>
                                        </p:attrNameLst>
                                      </p:cBhvr>
                                      <p:to>
                                        <p:strVal val="visible"/>
                                      </p:to>
                                    </p:set>
                                    <p:anim calcmode="lin" valueType="num">
                                      <p:cBhvr additive="base">
                                        <p:cTn id="19" dur="500" fill="hold"/>
                                        <p:tgtEl>
                                          <p:spTgt spid="20485"/>
                                        </p:tgtEl>
                                        <p:attrNameLst>
                                          <p:attrName>ppt_x</p:attrName>
                                        </p:attrNameLst>
                                      </p:cBhvr>
                                      <p:tavLst>
                                        <p:tav tm="0">
                                          <p:val>
                                            <p:strVal val="0-#ppt_w/2"/>
                                          </p:val>
                                        </p:tav>
                                        <p:tav tm="100000">
                                          <p:val>
                                            <p:strVal val="#ppt_x"/>
                                          </p:val>
                                        </p:tav>
                                      </p:tavLst>
                                    </p:anim>
                                    <p:anim calcmode="lin" valueType="num">
                                      <p:cBhvr additive="base">
                                        <p:cTn id="20" dur="500" fill="hold"/>
                                        <p:tgtEl>
                                          <p:spTgt spid="2048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20498"/>
                                        </p:tgtEl>
                                        <p:attrNameLst>
                                          <p:attrName>style.visibility</p:attrName>
                                        </p:attrNameLst>
                                      </p:cBhvr>
                                      <p:to>
                                        <p:strVal val="visible"/>
                                      </p:to>
                                    </p:set>
                                    <p:animEffect transition="in" filter="box(in)">
                                      <p:cBhvr>
                                        <p:cTn id="25" dur="500"/>
                                        <p:tgtEl>
                                          <p:spTgt spid="20498"/>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nodeType="clickEffect">
                                  <p:stCondLst>
                                    <p:cond delay="0"/>
                                  </p:stCondLst>
                                  <p:childTnLst>
                                    <p:set>
                                      <p:cBhvr>
                                        <p:cTn id="29" dur="1" fill="hold">
                                          <p:stCondLst>
                                            <p:cond delay="0"/>
                                          </p:stCondLst>
                                        </p:cTn>
                                        <p:tgtEl>
                                          <p:spTgt spid="48132"/>
                                        </p:tgtEl>
                                        <p:attrNameLst>
                                          <p:attrName>style.visibility</p:attrName>
                                        </p:attrNameLst>
                                      </p:cBhvr>
                                      <p:to>
                                        <p:strVal val="visible"/>
                                      </p:to>
                                    </p:set>
                                    <p:anim calcmode="lin" valueType="num">
                                      <p:cBhvr additive="base">
                                        <p:cTn id="30" dur="500" fill="hold"/>
                                        <p:tgtEl>
                                          <p:spTgt spid="48132"/>
                                        </p:tgtEl>
                                        <p:attrNameLst>
                                          <p:attrName>ppt_x</p:attrName>
                                        </p:attrNameLst>
                                      </p:cBhvr>
                                      <p:tavLst>
                                        <p:tav tm="0">
                                          <p:val>
                                            <p:strVal val="1+#ppt_w/2"/>
                                          </p:val>
                                        </p:tav>
                                        <p:tav tm="100000">
                                          <p:val>
                                            <p:strVal val="#ppt_x"/>
                                          </p:val>
                                        </p:tav>
                                      </p:tavLst>
                                    </p:anim>
                                    <p:anim calcmode="lin" valueType="num">
                                      <p:cBhvr additive="base">
                                        <p:cTn id="31" dur="500" fill="hold"/>
                                        <p:tgtEl>
                                          <p:spTgt spid="48132"/>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2" fill="hold" nodeType="clickEffect">
                                  <p:stCondLst>
                                    <p:cond delay="0"/>
                                  </p:stCondLst>
                                  <p:childTnLst>
                                    <p:set>
                                      <p:cBhvr>
                                        <p:cTn id="35" dur="1" fill="hold">
                                          <p:stCondLst>
                                            <p:cond delay="0"/>
                                          </p:stCondLst>
                                        </p:cTn>
                                        <p:tgtEl>
                                          <p:spTgt spid="48133"/>
                                        </p:tgtEl>
                                        <p:attrNameLst>
                                          <p:attrName>style.visibility</p:attrName>
                                        </p:attrNameLst>
                                      </p:cBhvr>
                                      <p:to>
                                        <p:strVal val="visible"/>
                                      </p:to>
                                    </p:set>
                                    <p:anim calcmode="lin" valueType="num">
                                      <p:cBhvr additive="base">
                                        <p:cTn id="36" dur="500" fill="hold"/>
                                        <p:tgtEl>
                                          <p:spTgt spid="48133"/>
                                        </p:tgtEl>
                                        <p:attrNameLst>
                                          <p:attrName>ppt_x</p:attrName>
                                        </p:attrNameLst>
                                      </p:cBhvr>
                                      <p:tavLst>
                                        <p:tav tm="0">
                                          <p:val>
                                            <p:strVal val="1+#ppt_w/2"/>
                                          </p:val>
                                        </p:tav>
                                        <p:tav tm="100000">
                                          <p:val>
                                            <p:strVal val="#ppt_x"/>
                                          </p:val>
                                        </p:tav>
                                      </p:tavLst>
                                    </p:anim>
                                    <p:anim calcmode="lin" valueType="num">
                                      <p:cBhvr additive="base">
                                        <p:cTn id="37" dur="500" fill="hold"/>
                                        <p:tgtEl>
                                          <p:spTgt spid="48133"/>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8" fill="hold" grpId="0" nodeType="clickEffect">
                                  <p:stCondLst>
                                    <p:cond delay="0"/>
                                  </p:stCondLst>
                                  <p:childTnLst>
                                    <p:set>
                                      <p:cBhvr>
                                        <p:cTn id="41" dur="1" fill="hold">
                                          <p:stCondLst>
                                            <p:cond delay="0"/>
                                          </p:stCondLst>
                                        </p:cTn>
                                        <p:tgtEl>
                                          <p:spTgt spid="20496"/>
                                        </p:tgtEl>
                                        <p:attrNameLst>
                                          <p:attrName>style.visibility</p:attrName>
                                        </p:attrNameLst>
                                      </p:cBhvr>
                                      <p:to>
                                        <p:strVal val="visible"/>
                                      </p:to>
                                    </p:set>
                                    <p:anim calcmode="lin" valueType="num">
                                      <p:cBhvr additive="base">
                                        <p:cTn id="42" dur="500" fill="hold"/>
                                        <p:tgtEl>
                                          <p:spTgt spid="20496"/>
                                        </p:tgtEl>
                                        <p:attrNameLst>
                                          <p:attrName>ppt_x</p:attrName>
                                        </p:attrNameLst>
                                      </p:cBhvr>
                                      <p:tavLst>
                                        <p:tav tm="0">
                                          <p:val>
                                            <p:strVal val="0-#ppt_w/2"/>
                                          </p:val>
                                        </p:tav>
                                        <p:tav tm="100000">
                                          <p:val>
                                            <p:strVal val="#ppt_x"/>
                                          </p:val>
                                        </p:tav>
                                      </p:tavLst>
                                    </p:anim>
                                    <p:anim calcmode="lin" valueType="num">
                                      <p:cBhvr additive="base">
                                        <p:cTn id="43" dur="500" fill="hold"/>
                                        <p:tgtEl>
                                          <p:spTgt spid="20496"/>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 presetClass="entr" presetSubtype="16" fill="hold" grpId="0" nodeType="clickEffect">
                                  <p:stCondLst>
                                    <p:cond delay="0"/>
                                  </p:stCondLst>
                                  <p:childTnLst>
                                    <p:set>
                                      <p:cBhvr>
                                        <p:cTn id="47" dur="1" fill="hold">
                                          <p:stCondLst>
                                            <p:cond delay="0"/>
                                          </p:stCondLst>
                                        </p:cTn>
                                        <p:tgtEl>
                                          <p:spTgt spid="20499"/>
                                        </p:tgtEl>
                                        <p:attrNameLst>
                                          <p:attrName>style.visibility</p:attrName>
                                        </p:attrNameLst>
                                      </p:cBhvr>
                                      <p:to>
                                        <p:strVal val="visible"/>
                                      </p:to>
                                    </p:set>
                                    <p:animEffect transition="in" filter="box(in)">
                                      <p:cBhvr>
                                        <p:cTn id="48" dur="500"/>
                                        <p:tgtEl>
                                          <p:spTgt spid="20499"/>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ntr" presetSubtype="2" fill="hold" nodeType="clickEffect">
                                  <p:stCondLst>
                                    <p:cond delay="0"/>
                                  </p:stCondLst>
                                  <p:childTnLst>
                                    <p:set>
                                      <p:cBhvr>
                                        <p:cTn id="52" dur="1" fill="hold">
                                          <p:stCondLst>
                                            <p:cond delay="0"/>
                                          </p:stCondLst>
                                        </p:cTn>
                                        <p:tgtEl>
                                          <p:spTgt spid="48134"/>
                                        </p:tgtEl>
                                        <p:attrNameLst>
                                          <p:attrName>style.visibility</p:attrName>
                                        </p:attrNameLst>
                                      </p:cBhvr>
                                      <p:to>
                                        <p:strVal val="visible"/>
                                      </p:to>
                                    </p:set>
                                    <p:anim calcmode="lin" valueType="num">
                                      <p:cBhvr additive="base">
                                        <p:cTn id="53" dur="500" fill="hold"/>
                                        <p:tgtEl>
                                          <p:spTgt spid="48134"/>
                                        </p:tgtEl>
                                        <p:attrNameLst>
                                          <p:attrName>ppt_x</p:attrName>
                                        </p:attrNameLst>
                                      </p:cBhvr>
                                      <p:tavLst>
                                        <p:tav tm="0">
                                          <p:val>
                                            <p:strVal val="1+#ppt_w/2"/>
                                          </p:val>
                                        </p:tav>
                                        <p:tav tm="100000">
                                          <p:val>
                                            <p:strVal val="#ppt_x"/>
                                          </p:val>
                                        </p:tav>
                                      </p:tavLst>
                                    </p:anim>
                                    <p:anim calcmode="lin" valueType="num">
                                      <p:cBhvr additive="base">
                                        <p:cTn id="54" dur="500" fill="hold"/>
                                        <p:tgtEl>
                                          <p:spTgt spid="48134"/>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2" fill="hold" nodeType="clickEffect">
                                  <p:stCondLst>
                                    <p:cond delay="0"/>
                                  </p:stCondLst>
                                  <p:childTnLst>
                                    <p:set>
                                      <p:cBhvr>
                                        <p:cTn id="58" dur="1" fill="hold">
                                          <p:stCondLst>
                                            <p:cond delay="0"/>
                                          </p:stCondLst>
                                        </p:cTn>
                                        <p:tgtEl>
                                          <p:spTgt spid="48135"/>
                                        </p:tgtEl>
                                        <p:attrNameLst>
                                          <p:attrName>style.visibility</p:attrName>
                                        </p:attrNameLst>
                                      </p:cBhvr>
                                      <p:to>
                                        <p:strVal val="visible"/>
                                      </p:to>
                                    </p:set>
                                    <p:anim calcmode="lin" valueType="num">
                                      <p:cBhvr additive="base">
                                        <p:cTn id="59" dur="500" fill="hold"/>
                                        <p:tgtEl>
                                          <p:spTgt spid="48135"/>
                                        </p:tgtEl>
                                        <p:attrNameLst>
                                          <p:attrName>ppt_x</p:attrName>
                                        </p:attrNameLst>
                                      </p:cBhvr>
                                      <p:tavLst>
                                        <p:tav tm="0">
                                          <p:val>
                                            <p:strVal val="1+#ppt_w/2"/>
                                          </p:val>
                                        </p:tav>
                                        <p:tav tm="100000">
                                          <p:val>
                                            <p:strVal val="#ppt_x"/>
                                          </p:val>
                                        </p:tav>
                                      </p:tavLst>
                                    </p:anim>
                                    <p:anim calcmode="lin" valueType="num">
                                      <p:cBhvr additive="base">
                                        <p:cTn id="60" dur="500" fill="hold"/>
                                        <p:tgtEl>
                                          <p:spTgt spid="481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p:bldP spid="20485" grpId="0"/>
      <p:bldP spid="20496" grpId="0"/>
      <p:bldP spid="20498" grpId="0" animBg="1"/>
      <p:bldP spid="2049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1143000" y="1295400"/>
            <a:ext cx="6400800" cy="2147888"/>
          </a:xfrm>
          <a:prstGeom prst="rect">
            <a:avLst/>
          </a:prstGeom>
          <a:noFill/>
          <a:ln w="9525">
            <a:noFill/>
            <a:miter lim="800000"/>
            <a:headEnd/>
            <a:tailEnd/>
          </a:ln>
        </p:spPr>
        <p:txBody>
          <a:bodyPr>
            <a:spAutoFit/>
          </a:bodyPr>
          <a:lstStyle/>
          <a:p>
            <a:pPr algn="ctr">
              <a:spcBef>
                <a:spcPct val="50000"/>
              </a:spcBef>
            </a:pPr>
            <a:r>
              <a:rPr lang="ar-SA" sz="5400" dirty="0">
                <a:cs typeface="B Zar" pitchFamily="2" charset="-78"/>
              </a:rPr>
              <a:t>حجم نمونه</a:t>
            </a:r>
            <a:endParaRPr lang="en-US" sz="5400" dirty="0">
              <a:cs typeface="B Zar" pitchFamily="2" charset="-78"/>
            </a:endParaRPr>
          </a:p>
          <a:p>
            <a:pPr algn="ctr">
              <a:spcBef>
                <a:spcPct val="50000"/>
              </a:spcBef>
            </a:pPr>
            <a:r>
              <a:rPr lang="en-US" sz="5400" dirty="0">
                <a:cs typeface="Titr" pitchFamily="2" charset="-78"/>
              </a:rPr>
              <a:t>Sample Size</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0" y="258763"/>
            <a:ext cx="8915400" cy="954107"/>
          </a:xfrm>
          <a:prstGeom prst="rect">
            <a:avLst/>
          </a:prstGeom>
          <a:noFill/>
          <a:ln w="9525">
            <a:noFill/>
            <a:miter lim="800000"/>
            <a:headEnd/>
            <a:tailEnd/>
          </a:ln>
        </p:spPr>
        <p:txBody>
          <a:bodyPr>
            <a:spAutoFit/>
          </a:bodyPr>
          <a:lstStyle/>
          <a:p>
            <a:pPr rtl="1">
              <a:spcBef>
                <a:spcPct val="50000"/>
              </a:spcBef>
            </a:pPr>
            <a:r>
              <a:rPr lang="ar-SA" altLang="en-US" sz="2800" dirty="0">
                <a:solidFill>
                  <a:srgbClr val="FF0000"/>
                </a:solidFill>
                <a:cs typeface="B Zar" pitchFamily="2" charset="-78"/>
              </a:rPr>
              <a:t>مثال :</a:t>
            </a:r>
            <a:r>
              <a:rPr lang="ar-SA" altLang="en-US" sz="2800" dirty="0">
                <a:cs typeface="B Zar" pitchFamily="2" charset="-78"/>
              </a:rPr>
              <a:t> مي خواهيم تاثير دو نوع رژيم غذايي را در كاهش فشار خون بررسي </a:t>
            </a:r>
            <a:r>
              <a:rPr lang="ar-SA" altLang="en-US" sz="2800" dirty="0" smtClean="0">
                <a:cs typeface="B Zar" pitchFamily="2" charset="-78"/>
              </a:rPr>
              <a:t>كنيم </a:t>
            </a:r>
            <a:r>
              <a:rPr lang="ar-SA" altLang="en-US" sz="2800" dirty="0">
                <a:cs typeface="B Zar" pitchFamily="2" charset="-78"/>
              </a:rPr>
              <a:t>با توجه به مطالعه مقدماتي اطلاعات بدست آمده در دو گروه به شرح </a:t>
            </a:r>
            <a:r>
              <a:rPr lang="ar-SA" altLang="en-US" sz="2800" dirty="0" smtClean="0">
                <a:cs typeface="B Zar" pitchFamily="2" charset="-78"/>
              </a:rPr>
              <a:t>زير </a:t>
            </a:r>
            <a:r>
              <a:rPr lang="ar-SA" altLang="en-US" sz="2800" dirty="0">
                <a:cs typeface="B Zar" pitchFamily="2" charset="-78"/>
              </a:rPr>
              <a:t>است:</a:t>
            </a:r>
          </a:p>
        </p:txBody>
      </p:sp>
      <p:sp>
        <p:nvSpPr>
          <p:cNvPr id="21507" name="Text Box 3"/>
          <p:cNvSpPr txBox="1">
            <a:spLocks noChangeArrowheads="1"/>
          </p:cNvSpPr>
          <p:nvPr/>
        </p:nvSpPr>
        <p:spPr bwMode="auto">
          <a:xfrm>
            <a:off x="971550" y="2060575"/>
            <a:ext cx="1404938" cy="519113"/>
          </a:xfrm>
          <a:prstGeom prst="rect">
            <a:avLst/>
          </a:prstGeom>
          <a:noFill/>
          <a:ln w="9525">
            <a:noFill/>
            <a:miter lim="800000"/>
            <a:headEnd/>
            <a:tailEnd/>
          </a:ln>
        </p:spPr>
        <p:txBody>
          <a:bodyPr>
            <a:spAutoFit/>
          </a:bodyPr>
          <a:lstStyle/>
          <a:p>
            <a:pPr algn="l" rtl="1">
              <a:spcBef>
                <a:spcPct val="50000"/>
              </a:spcBef>
            </a:pPr>
            <a:r>
              <a:rPr lang="ar-SA" altLang="en-US" sz="2800" dirty="0">
                <a:cs typeface="B Zar" pitchFamily="2" charset="-78"/>
              </a:rPr>
              <a:t>گروه </a:t>
            </a:r>
            <a:r>
              <a:rPr lang="en-US" altLang="ar-SA" sz="2800" dirty="0">
                <a:cs typeface="B Zar" pitchFamily="2" charset="-78"/>
              </a:rPr>
              <a:t>A</a:t>
            </a:r>
          </a:p>
        </p:txBody>
      </p:sp>
      <p:graphicFrame>
        <p:nvGraphicFramePr>
          <p:cNvPr id="21508" name="Object 4"/>
          <p:cNvGraphicFramePr>
            <a:graphicFrameLocks noChangeAspect="1"/>
          </p:cNvGraphicFramePr>
          <p:nvPr/>
        </p:nvGraphicFramePr>
        <p:xfrm>
          <a:off x="2627313" y="1773238"/>
          <a:ext cx="1584325" cy="450850"/>
        </p:xfrm>
        <a:graphic>
          <a:graphicData uri="http://schemas.openxmlformats.org/presentationml/2006/ole">
            <mc:AlternateContent xmlns:mc="http://schemas.openxmlformats.org/markup-compatibility/2006">
              <mc:Choice xmlns:v="urn:schemas-microsoft-com:vml" Requires="v">
                <p:oleObj spid="_x0000_s36031" name="Equation" r:id="rId3" imgW="749160" imgH="215640" progId="Equation.3">
                  <p:embed/>
                </p:oleObj>
              </mc:Choice>
              <mc:Fallback>
                <p:oleObj name="Equation" r:id="rId3" imgW="749160" imgH="21564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7313" y="1773238"/>
                        <a:ext cx="1584325" cy="450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509" name="Object 5"/>
          <p:cNvGraphicFramePr>
            <a:graphicFrameLocks noChangeAspect="1"/>
          </p:cNvGraphicFramePr>
          <p:nvPr/>
        </p:nvGraphicFramePr>
        <p:xfrm>
          <a:off x="2627313" y="2343150"/>
          <a:ext cx="1296987" cy="449263"/>
        </p:xfrm>
        <a:graphic>
          <a:graphicData uri="http://schemas.openxmlformats.org/presentationml/2006/ole">
            <mc:AlternateContent xmlns:mc="http://schemas.openxmlformats.org/markup-compatibility/2006">
              <mc:Choice xmlns:v="urn:schemas-microsoft-com:vml" Requires="v">
                <p:oleObj spid="_x0000_s36032" name="Equation" r:id="rId5" imgW="622080" imgH="215640" progId="Equation.3">
                  <p:embed/>
                </p:oleObj>
              </mc:Choice>
              <mc:Fallback>
                <p:oleObj name="Equation" r:id="rId5" imgW="622080" imgH="215640" progId="Equation.3">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27313" y="2343150"/>
                        <a:ext cx="1296987" cy="449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510" name="Object 6"/>
          <p:cNvGraphicFramePr>
            <a:graphicFrameLocks noChangeAspect="1"/>
          </p:cNvGraphicFramePr>
          <p:nvPr/>
        </p:nvGraphicFramePr>
        <p:xfrm>
          <a:off x="2627313" y="3213100"/>
          <a:ext cx="1296987" cy="412750"/>
        </p:xfrm>
        <a:graphic>
          <a:graphicData uri="http://schemas.openxmlformats.org/presentationml/2006/ole">
            <mc:AlternateContent xmlns:mc="http://schemas.openxmlformats.org/markup-compatibility/2006">
              <mc:Choice xmlns:v="urn:schemas-microsoft-com:vml" Requires="v">
                <p:oleObj spid="_x0000_s36033" name="Equation" r:id="rId7" imgW="774360" imgH="215640" progId="Equation.3">
                  <p:embed/>
                </p:oleObj>
              </mc:Choice>
              <mc:Fallback>
                <p:oleObj name="Equation" r:id="rId7" imgW="774360" imgH="215640" progId="Equation.3">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27313" y="3213100"/>
                        <a:ext cx="1296987" cy="412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511" name="Object 7"/>
          <p:cNvGraphicFramePr>
            <a:graphicFrameLocks noChangeAspect="1"/>
          </p:cNvGraphicFramePr>
          <p:nvPr/>
        </p:nvGraphicFramePr>
        <p:xfrm>
          <a:off x="2628900" y="3716338"/>
          <a:ext cx="1366838" cy="461962"/>
        </p:xfrm>
        <a:graphic>
          <a:graphicData uri="http://schemas.openxmlformats.org/presentationml/2006/ole">
            <mc:AlternateContent xmlns:mc="http://schemas.openxmlformats.org/markup-compatibility/2006">
              <mc:Choice xmlns:v="urn:schemas-microsoft-com:vml" Requires="v">
                <p:oleObj spid="_x0000_s36034" name="Equation" r:id="rId9" imgW="647640" imgH="215640" progId="Equation.3">
                  <p:embed/>
                </p:oleObj>
              </mc:Choice>
              <mc:Fallback>
                <p:oleObj name="Equation" r:id="rId9" imgW="647640" imgH="215640" progId="Equation.3">
                  <p:embed/>
                  <p:pic>
                    <p:nvPicPr>
                      <p:cNvPr id="0"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28900" y="3716338"/>
                        <a:ext cx="1366838" cy="4619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512" name="Object 8"/>
          <p:cNvGraphicFramePr>
            <a:graphicFrameLocks noChangeAspect="1"/>
          </p:cNvGraphicFramePr>
          <p:nvPr/>
        </p:nvGraphicFramePr>
        <p:xfrm>
          <a:off x="762000" y="5357826"/>
          <a:ext cx="6186488" cy="1311262"/>
        </p:xfrm>
        <a:graphic>
          <a:graphicData uri="http://schemas.openxmlformats.org/presentationml/2006/ole">
            <mc:AlternateContent xmlns:mc="http://schemas.openxmlformats.org/markup-compatibility/2006">
              <mc:Choice xmlns:v="urn:schemas-microsoft-com:vml" Requires="v">
                <p:oleObj spid="_x0000_s36035" name="Equation" r:id="rId11" imgW="2171520" imgH="634680" progId="Equation.3">
                  <p:embed/>
                </p:oleObj>
              </mc:Choice>
              <mc:Fallback>
                <p:oleObj name="Equation" r:id="rId11" imgW="2171520" imgH="634680" progId="Equation.3">
                  <p:embed/>
                  <p:pic>
                    <p:nvPicPr>
                      <p:cNvPr id="0" name="Object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62000" y="5357826"/>
                        <a:ext cx="6186488" cy="1311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522" name="Object 18"/>
          <p:cNvGraphicFramePr>
            <a:graphicFrameLocks noChangeAspect="1"/>
          </p:cNvGraphicFramePr>
          <p:nvPr/>
        </p:nvGraphicFramePr>
        <p:xfrm>
          <a:off x="1082675" y="4429125"/>
          <a:ext cx="1341438" cy="406400"/>
        </p:xfrm>
        <a:graphic>
          <a:graphicData uri="http://schemas.openxmlformats.org/presentationml/2006/ole">
            <mc:AlternateContent xmlns:mc="http://schemas.openxmlformats.org/markup-compatibility/2006">
              <mc:Choice xmlns:v="urn:schemas-microsoft-com:vml" Requires="v">
                <p:oleObj spid="_x0000_s36036" name="Equation" r:id="rId13" imgW="558720" imgH="177480" progId="Equation.3">
                  <p:embed/>
                </p:oleObj>
              </mc:Choice>
              <mc:Fallback>
                <p:oleObj name="Equation" r:id="rId13" imgW="558720" imgH="177480" progId="Equation.3">
                  <p:embed/>
                  <p:pic>
                    <p:nvPicPr>
                      <p:cNvPr id="0" name="Object 1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82675" y="4429125"/>
                        <a:ext cx="1341438" cy="40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524" name="Object 20"/>
          <p:cNvGraphicFramePr>
            <a:graphicFrameLocks noChangeAspect="1"/>
          </p:cNvGraphicFramePr>
          <p:nvPr/>
        </p:nvGraphicFramePr>
        <p:xfrm>
          <a:off x="3563938" y="4508500"/>
          <a:ext cx="1800225" cy="476250"/>
        </p:xfrm>
        <a:graphic>
          <a:graphicData uri="http://schemas.openxmlformats.org/presentationml/2006/ole">
            <mc:AlternateContent xmlns:mc="http://schemas.openxmlformats.org/markup-compatibility/2006">
              <mc:Choice xmlns:v="urn:schemas-microsoft-com:vml" Requires="v">
                <p:oleObj spid="_x0000_s36037" name="Equation" r:id="rId15" imgW="761760" imgH="203040" progId="Equation.3">
                  <p:embed/>
                </p:oleObj>
              </mc:Choice>
              <mc:Fallback>
                <p:oleObj name="Equation" r:id="rId15" imgW="761760" imgH="203040" progId="Equation.3">
                  <p:embed/>
                  <p:pic>
                    <p:nvPicPr>
                      <p:cNvPr id="0" name="Object 2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563938" y="4508500"/>
                        <a:ext cx="1800225" cy="476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525" name="Text Box 21"/>
          <p:cNvSpPr txBox="1">
            <a:spLocks noChangeArrowheads="1"/>
          </p:cNvSpPr>
          <p:nvPr/>
        </p:nvSpPr>
        <p:spPr bwMode="auto">
          <a:xfrm>
            <a:off x="971550" y="3275013"/>
            <a:ext cx="1122423" cy="954107"/>
          </a:xfrm>
          <a:prstGeom prst="rect">
            <a:avLst/>
          </a:prstGeom>
          <a:noFill/>
          <a:ln w="9525">
            <a:noFill/>
            <a:miter lim="800000"/>
            <a:headEnd/>
            <a:tailEnd/>
          </a:ln>
        </p:spPr>
        <p:txBody>
          <a:bodyPr wrap="none">
            <a:spAutoFit/>
          </a:bodyPr>
          <a:lstStyle/>
          <a:p>
            <a:pPr rtl="1">
              <a:spcBef>
                <a:spcPct val="50000"/>
              </a:spcBef>
            </a:pPr>
            <a:r>
              <a:rPr lang="ar-SA" altLang="en-US" sz="2800" dirty="0">
                <a:cs typeface="B Zar" pitchFamily="2" charset="-78"/>
              </a:rPr>
              <a:t>گروه </a:t>
            </a:r>
            <a:r>
              <a:rPr lang="en-US" altLang="en-US" sz="2800" dirty="0"/>
              <a:t>B</a:t>
            </a:r>
            <a:endParaRPr lang="ar-SA" altLang="ar-SA" sz="2800" dirty="0">
              <a:cs typeface="B Zar" pitchFamily="2" charset="-78"/>
            </a:endParaRPr>
          </a:p>
          <a:p>
            <a:endParaRPr lang="en-US" sz="2800" dirty="0"/>
          </a:p>
        </p:txBody>
      </p:sp>
      <p:sp>
        <p:nvSpPr>
          <p:cNvPr id="21526" name="AutoShape 22"/>
          <p:cNvSpPr>
            <a:spLocks/>
          </p:cNvSpPr>
          <p:nvPr/>
        </p:nvSpPr>
        <p:spPr bwMode="auto">
          <a:xfrm flipH="1">
            <a:off x="2195513" y="1773238"/>
            <a:ext cx="142875" cy="1152525"/>
          </a:xfrm>
          <a:prstGeom prst="rightBrace">
            <a:avLst>
              <a:gd name="adj1" fmla="val 67222"/>
              <a:gd name="adj2" fmla="val 48190"/>
            </a:avLst>
          </a:prstGeom>
          <a:noFill/>
          <a:ln w="9525">
            <a:solidFill>
              <a:srgbClr val="008000"/>
            </a:solidFill>
            <a:round/>
            <a:headEnd/>
            <a:tailEnd/>
          </a:ln>
        </p:spPr>
        <p:txBody>
          <a:bodyPr wrap="none" anchor="ctr"/>
          <a:lstStyle/>
          <a:p>
            <a:pPr algn="ctr"/>
            <a:endParaRPr lang="en-US">
              <a:solidFill>
                <a:srgbClr val="008000"/>
              </a:solidFill>
            </a:endParaRPr>
          </a:p>
        </p:txBody>
      </p:sp>
      <p:sp>
        <p:nvSpPr>
          <p:cNvPr id="21527" name="AutoShape 23"/>
          <p:cNvSpPr>
            <a:spLocks/>
          </p:cNvSpPr>
          <p:nvPr/>
        </p:nvSpPr>
        <p:spPr bwMode="auto">
          <a:xfrm flipH="1">
            <a:off x="2195513" y="3141663"/>
            <a:ext cx="142875" cy="1152525"/>
          </a:xfrm>
          <a:prstGeom prst="rightBrace">
            <a:avLst>
              <a:gd name="adj1" fmla="val 67222"/>
              <a:gd name="adj2" fmla="val 48190"/>
            </a:avLst>
          </a:prstGeom>
          <a:noFill/>
          <a:ln w="9525">
            <a:solidFill>
              <a:srgbClr val="008000"/>
            </a:solidFill>
            <a:round/>
            <a:headEnd/>
            <a:tailEnd/>
          </a:ln>
        </p:spPr>
        <p:txBody>
          <a:bodyPr wrap="none" anchor="ctr"/>
          <a:lstStyle/>
          <a:p>
            <a:pPr algn="ctr"/>
            <a:endParaRPr lang="en-US">
              <a:solidFill>
                <a:srgbClr val="008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box(in)">
                                      <p:cBhvr>
                                        <p:cTn id="7" dur="500"/>
                                        <p:tgtEl>
                                          <p:spTgt spid="2150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21507"/>
                                        </p:tgtEl>
                                        <p:attrNameLst>
                                          <p:attrName>style.visibility</p:attrName>
                                        </p:attrNameLst>
                                      </p:cBhvr>
                                      <p:to>
                                        <p:strVal val="visible"/>
                                      </p:to>
                                    </p:set>
                                    <p:anim calcmode="lin" valueType="num">
                                      <p:cBhvr additive="base">
                                        <p:cTn id="12" dur="500" fill="hold"/>
                                        <p:tgtEl>
                                          <p:spTgt spid="21507"/>
                                        </p:tgtEl>
                                        <p:attrNameLst>
                                          <p:attrName>ppt_x</p:attrName>
                                        </p:attrNameLst>
                                      </p:cBhvr>
                                      <p:tavLst>
                                        <p:tav tm="0">
                                          <p:val>
                                            <p:strVal val="0-#ppt_w/2"/>
                                          </p:val>
                                        </p:tav>
                                        <p:tav tm="100000">
                                          <p:val>
                                            <p:strVal val="#ppt_x"/>
                                          </p:val>
                                        </p:tav>
                                      </p:tavLst>
                                    </p:anim>
                                    <p:anim calcmode="lin" valueType="num">
                                      <p:cBhvr additive="base">
                                        <p:cTn id="13" dur="500" fill="hold"/>
                                        <p:tgtEl>
                                          <p:spTgt spid="21507"/>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21526"/>
                                        </p:tgtEl>
                                        <p:attrNameLst>
                                          <p:attrName>style.visibility</p:attrName>
                                        </p:attrNameLst>
                                      </p:cBhvr>
                                      <p:to>
                                        <p:strVal val="visible"/>
                                      </p:to>
                                    </p:set>
                                    <p:animEffect transition="in" filter="box(in)">
                                      <p:cBhvr>
                                        <p:cTn id="18" dur="500"/>
                                        <p:tgtEl>
                                          <p:spTgt spid="21526"/>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nodeType="clickEffect">
                                  <p:stCondLst>
                                    <p:cond delay="0"/>
                                  </p:stCondLst>
                                  <p:childTnLst>
                                    <p:set>
                                      <p:cBhvr>
                                        <p:cTn id="22" dur="1" fill="hold">
                                          <p:stCondLst>
                                            <p:cond delay="0"/>
                                          </p:stCondLst>
                                        </p:cTn>
                                        <p:tgtEl>
                                          <p:spTgt spid="21508"/>
                                        </p:tgtEl>
                                        <p:attrNameLst>
                                          <p:attrName>style.visibility</p:attrName>
                                        </p:attrNameLst>
                                      </p:cBhvr>
                                      <p:to>
                                        <p:strVal val="visible"/>
                                      </p:to>
                                    </p:set>
                                    <p:anim calcmode="lin" valueType="num">
                                      <p:cBhvr additive="base">
                                        <p:cTn id="23" dur="500" fill="hold"/>
                                        <p:tgtEl>
                                          <p:spTgt spid="21508"/>
                                        </p:tgtEl>
                                        <p:attrNameLst>
                                          <p:attrName>ppt_x</p:attrName>
                                        </p:attrNameLst>
                                      </p:cBhvr>
                                      <p:tavLst>
                                        <p:tav tm="0">
                                          <p:val>
                                            <p:strVal val="1+#ppt_w/2"/>
                                          </p:val>
                                        </p:tav>
                                        <p:tav tm="100000">
                                          <p:val>
                                            <p:strVal val="#ppt_x"/>
                                          </p:val>
                                        </p:tav>
                                      </p:tavLst>
                                    </p:anim>
                                    <p:anim calcmode="lin" valueType="num">
                                      <p:cBhvr additive="base">
                                        <p:cTn id="24" dur="500" fill="hold"/>
                                        <p:tgtEl>
                                          <p:spTgt spid="21508"/>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nodeType="clickEffect">
                                  <p:stCondLst>
                                    <p:cond delay="0"/>
                                  </p:stCondLst>
                                  <p:childTnLst>
                                    <p:set>
                                      <p:cBhvr>
                                        <p:cTn id="28" dur="1" fill="hold">
                                          <p:stCondLst>
                                            <p:cond delay="0"/>
                                          </p:stCondLst>
                                        </p:cTn>
                                        <p:tgtEl>
                                          <p:spTgt spid="21509"/>
                                        </p:tgtEl>
                                        <p:attrNameLst>
                                          <p:attrName>style.visibility</p:attrName>
                                        </p:attrNameLst>
                                      </p:cBhvr>
                                      <p:to>
                                        <p:strVal val="visible"/>
                                      </p:to>
                                    </p:set>
                                    <p:anim calcmode="lin" valueType="num">
                                      <p:cBhvr additive="base">
                                        <p:cTn id="29" dur="500" fill="hold"/>
                                        <p:tgtEl>
                                          <p:spTgt spid="21509"/>
                                        </p:tgtEl>
                                        <p:attrNameLst>
                                          <p:attrName>ppt_x</p:attrName>
                                        </p:attrNameLst>
                                      </p:cBhvr>
                                      <p:tavLst>
                                        <p:tav tm="0">
                                          <p:val>
                                            <p:strVal val="1+#ppt_w/2"/>
                                          </p:val>
                                        </p:tav>
                                        <p:tav tm="100000">
                                          <p:val>
                                            <p:strVal val="#ppt_x"/>
                                          </p:val>
                                        </p:tav>
                                      </p:tavLst>
                                    </p:anim>
                                    <p:anim calcmode="lin" valueType="num">
                                      <p:cBhvr additive="base">
                                        <p:cTn id="30" dur="500" fill="hold"/>
                                        <p:tgtEl>
                                          <p:spTgt spid="21509"/>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21525"/>
                                        </p:tgtEl>
                                        <p:attrNameLst>
                                          <p:attrName>style.visibility</p:attrName>
                                        </p:attrNameLst>
                                      </p:cBhvr>
                                      <p:to>
                                        <p:strVal val="visible"/>
                                      </p:to>
                                    </p:set>
                                    <p:anim calcmode="lin" valueType="num">
                                      <p:cBhvr additive="base">
                                        <p:cTn id="35" dur="500" fill="hold"/>
                                        <p:tgtEl>
                                          <p:spTgt spid="21525"/>
                                        </p:tgtEl>
                                        <p:attrNameLst>
                                          <p:attrName>ppt_x</p:attrName>
                                        </p:attrNameLst>
                                      </p:cBhvr>
                                      <p:tavLst>
                                        <p:tav tm="0">
                                          <p:val>
                                            <p:strVal val="0-#ppt_w/2"/>
                                          </p:val>
                                        </p:tav>
                                        <p:tav tm="100000">
                                          <p:val>
                                            <p:strVal val="#ppt_x"/>
                                          </p:val>
                                        </p:tav>
                                      </p:tavLst>
                                    </p:anim>
                                    <p:anim calcmode="lin" valueType="num">
                                      <p:cBhvr additive="base">
                                        <p:cTn id="36" dur="500" fill="hold"/>
                                        <p:tgtEl>
                                          <p:spTgt spid="21525"/>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 presetClass="entr" presetSubtype="16" fill="hold" grpId="0" nodeType="clickEffect">
                                  <p:stCondLst>
                                    <p:cond delay="0"/>
                                  </p:stCondLst>
                                  <p:childTnLst>
                                    <p:set>
                                      <p:cBhvr>
                                        <p:cTn id="40" dur="1" fill="hold">
                                          <p:stCondLst>
                                            <p:cond delay="0"/>
                                          </p:stCondLst>
                                        </p:cTn>
                                        <p:tgtEl>
                                          <p:spTgt spid="21527"/>
                                        </p:tgtEl>
                                        <p:attrNameLst>
                                          <p:attrName>style.visibility</p:attrName>
                                        </p:attrNameLst>
                                      </p:cBhvr>
                                      <p:to>
                                        <p:strVal val="visible"/>
                                      </p:to>
                                    </p:set>
                                    <p:animEffect transition="in" filter="box(in)">
                                      <p:cBhvr>
                                        <p:cTn id="41" dur="500"/>
                                        <p:tgtEl>
                                          <p:spTgt spid="21527"/>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2" fill="hold" nodeType="clickEffect">
                                  <p:stCondLst>
                                    <p:cond delay="0"/>
                                  </p:stCondLst>
                                  <p:childTnLst>
                                    <p:set>
                                      <p:cBhvr>
                                        <p:cTn id="45" dur="1" fill="hold">
                                          <p:stCondLst>
                                            <p:cond delay="0"/>
                                          </p:stCondLst>
                                        </p:cTn>
                                        <p:tgtEl>
                                          <p:spTgt spid="21510"/>
                                        </p:tgtEl>
                                        <p:attrNameLst>
                                          <p:attrName>style.visibility</p:attrName>
                                        </p:attrNameLst>
                                      </p:cBhvr>
                                      <p:to>
                                        <p:strVal val="visible"/>
                                      </p:to>
                                    </p:set>
                                    <p:anim calcmode="lin" valueType="num">
                                      <p:cBhvr additive="base">
                                        <p:cTn id="46" dur="500" fill="hold"/>
                                        <p:tgtEl>
                                          <p:spTgt spid="21510"/>
                                        </p:tgtEl>
                                        <p:attrNameLst>
                                          <p:attrName>ppt_x</p:attrName>
                                        </p:attrNameLst>
                                      </p:cBhvr>
                                      <p:tavLst>
                                        <p:tav tm="0">
                                          <p:val>
                                            <p:strVal val="1+#ppt_w/2"/>
                                          </p:val>
                                        </p:tav>
                                        <p:tav tm="100000">
                                          <p:val>
                                            <p:strVal val="#ppt_x"/>
                                          </p:val>
                                        </p:tav>
                                      </p:tavLst>
                                    </p:anim>
                                    <p:anim calcmode="lin" valueType="num">
                                      <p:cBhvr additive="base">
                                        <p:cTn id="47" dur="500" fill="hold"/>
                                        <p:tgtEl>
                                          <p:spTgt spid="21510"/>
                                        </p:tgtEl>
                                        <p:attrNameLst>
                                          <p:attrName>ppt_y</p:attrName>
                                        </p:attrNameLst>
                                      </p:cBhvr>
                                      <p:tavLst>
                                        <p:tav tm="0">
                                          <p:val>
                                            <p:strVal val="#ppt_y"/>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2" fill="hold" nodeType="clickEffect">
                                  <p:stCondLst>
                                    <p:cond delay="0"/>
                                  </p:stCondLst>
                                  <p:childTnLst>
                                    <p:set>
                                      <p:cBhvr>
                                        <p:cTn id="51" dur="1" fill="hold">
                                          <p:stCondLst>
                                            <p:cond delay="0"/>
                                          </p:stCondLst>
                                        </p:cTn>
                                        <p:tgtEl>
                                          <p:spTgt spid="21511"/>
                                        </p:tgtEl>
                                        <p:attrNameLst>
                                          <p:attrName>style.visibility</p:attrName>
                                        </p:attrNameLst>
                                      </p:cBhvr>
                                      <p:to>
                                        <p:strVal val="visible"/>
                                      </p:to>
                                    </p:set>
                                    <p:anim calcmode="lin" valueType="num">
                                      <p:cBhvr additive="base">
                                        <p:cTn id="52" dur="500" fill="hold"/>
                                        <p:tgtEl>
                                          <p:spTgt spid="21511"/>
                                        </p:tgtEl>
                                        <p:attrNameLst>
                                          <p:attrName>ppt_x</p:attrName>
                                        </p:attrNameLst>
                                      </p:cBhvr>
                                      <p:tavLst>
                                        <p:tav tm="0">
                                          <p:val>
                                            <p:strVal val="1+#ppt_w/2"/>
                                          </p:val>
                                        </p:tav>
                                        <p:tav tm="100000">
                                          <p:val>
                                            <p:strVal val="#ppt_x"/>
                                          </p:val>
                                        </p:tav>
                                      </p:tavLst>
                                    </p:anim>
                                    <p:anim calcmode="lin" valueType="num">
                                      <p:cBhvr additive="base">
                                        <p:cTn id="53" dur="500" fill="hold"/>
                                        <p:tgtEl>
                                          <p:spTgt spid="21511"/>
                                        </p:tgtEl>
                                        <p:attrNameLst>
                                          <p:attrName>ppt_y</p:attrName>
                                        </p:attrNameLst>
                                      </p:cBhvr>
                                      <p:tavLst>
                                        <p:tav tm="0">
                                          <p:val>
                                            <p:strVal val="#ppt_y"/>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 presetClass="entr" presetSubtype="16" fill="hold" nodeType="clickEffect">
                                  <p:stCondLst>
                                    <p:cond delay="0"/>
                                  </p:stCondLst>
                                  <p:childTnLst>
                                    <p:set>
                                      <p:cBhvr>
                                        <p:cTn id="57" dur="1" fill="hold">
                                          <p:stCondLst>
                                            <p:cond delay="0"/>
                                          </p:stCondLst>
                                        </p:cTn>
                                        <p:tgtEl>
                                          <p:spTgt spid="21522"/>
                                        </p:tgtEl>
                                        <p:attrNameLst>
                                          <p:attrName>style.visibility</p:attrName>
                                        </p:attrNameLst>
                                      </p:cBhvr>
                                      <p:to>
                                        <p:strVal val="visible"/>
                                      </p:to>
                                    </p:set>
                                    <p:animEffect transition="in" filter="box(in)">
                                      <p:cBhvr>
                                        <p:cTn id="58" dur="500"/>
                                        <p:tgtEl>
                                          <p:spTgt spid="21522"/>
                                        </p:tgtEl>
                                      </p:cBhvr>
                                    </p:animEffect>
                                  </p:childTnLst>
                                </p:cTn>
                              </p:par>
                            </p:childTnLst>
                          </p:cTn>
                        </p:par>
                      </p:childTnLst>
                    </p:cTn>
                  </p:par>
                  <p:par>
                    <p:cTn id="59" fill="hold">
                      <p:stCondLst>
                        <p:cond delay="indefinite"/>
                      </p:stCondLst>
                      <p:childTnLst>
                        <p:par>
                          <p:cTn id="60" fill="hold">
                            <p:stCondLst>
                              <p:cond delay="0"/>
                            </p:stCondLst>
                            <p:childTnLst>
                              <p:par>
                                <p:cTn id="61" presetID="4" presetClass="entr" presetSubtype="16" fill="hold" nodeType="clickEffect">
                                  <p:stCondLst>
                                    <p:cond delay="0"/>
                                  </p:stCondLst>
                                  <p:childTnLst>
                                    <p:set>
                                      <p:cBhvr>
                                        <p:cTn id="62" dur="1" fill="hold">
                                          <p:stCondLst>
                                            <p:cond delay="0"/>
                                          </p:stCondLst>
                                        </p:cTn>
                                        <p:tgtEl>
                                          <p:spTgt spid="21524"/>
                                        </p:tgtEl>
                                        <p:attrNameLst>
                                          <p:attrName>style.visibility</p:attrName>
                                        </p:attrNameLst>
                                      </p:cBhvr>
                                      <p:to>
                                        <p:strVal val="visible"/>
                                      </p:to>
                                    </p:set>
                                    <p:animEffect transition="in" filter="box(in)">
                                      <p:cBhvr>
                                        <p:cTn id="63" dur="500"/>
                                        <p:tgtEl>
                                          <p:spTgt spid="21524"/>
                                        </p:tgtEl>
                                      </p:cBhvr>
                                    </p:animEffect>
                                  </p:childTnLst>
                                </p:cTn>
                              </p:par>
                            </p:childTnLst>
                          </p:cTn>
                        </p:par>
                      </p:childTnLst>
                    </p:cTn>
                  </p:par>
                  <p:par>
                    <p:cTn id="64" fill="hold">
                      <p:stCondLst>
                        <p:cond delay="indefinite"/>
                      </p:stCondLst>
                      <p:childTnLst>
                        <p:par>
                          <p:cTn id="65" fill="hold">
                            <p:stCondLst>
                              <p:cond delay="0"/>
                            </p:stCondLst>
                            <p:childTnLst>
                              <p:par>
                                <p:cTn id="66" presetID="4" presetClass="entr" presetSubtype="16" fill="hold" nodeType="clickEffect">
                                  <p:stCondLst>
                                    <p:cond delay="0"/>
                                  </p:stCondLst>
                                  <p:childTnLst>
                                    <p:set>
                                      <p:cBhvr>
                                        <p:cTn id="67" dur="1" fill="hold">
                                          <p:stCondLst>
                                            <p:cond delay="0"/>
                                          </p:stCondLst>
                                        </p:cTn>
                                        <p:tgtEl>
                                          <p:spTgt spid="21512"/>
                                        </p:tgtEl>
                                        <p:attrNameLst>
                                          <p:attrName>style.visibility</p:attrName>
                                        </p:attrNameLst>
                                      </p:cBhvr>
                                      <p:to>
                                        <p:strVal val="visible"/>
                                      </p:to>
                                    </p:set>
                                    <p:animEffect transition="in" filter="box(in)">
                                      <p:cBhvr>
                                        <p:cTn id="68" dur="500"/>
                                        <p:tgtEl>
                                          <p:spTgt spid="215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p:bldP spid="21507" grpId="0"/>
      <p:bldP spid="21525" grpId="0"/>
      <p:bldP spid="21526" grpId="0" animBg="1"/>
      <p:bldP spid="215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idx="4294967295"/>
          </p:nvPr>
        </p:nvSpPr>
        <p:spPr>
          <a:xfrm>
            <a:off x="0" y="274638"/>
            <a:ext cx="8229600" cy="1143000"/>
          </a:xfrm>
        </p:spPr>
        <p:txBody>
          <a:bodyPr anchorCtr="1">
            <a:normAutofit fontScale="90000"/>
          </a:bodyPr>
          <a:lstStyle/>
          <a:p>
            <a:pPr algn="ctr" rtl="1"/>
            <a:r>
              <a:rPr lang="fa-IR" dirty="0">
                <a:solidFill>
                  <a:schemeClr val="tx1"/>
                </a:solidFill>
                <a:effectLst>
                  <a:outerShdw blurRad="38100" dist="38100" dir="2700000" algn="tl">
                    <a:srgbClr val="C0C0C0"/>
                  </a:outerShdw>
                </a:effectLst>
                <a:latin typeface="Gulim" pitchFamily="34" charset="-127"/>
                <a:cs typeface="B Zar" pitchFamily="2" charset="-78"/>
              </a:rPr>
              <a:t>محاسبه حداقل حجم نمونه براي مقايسه نسبت ها در دو جامعه مستقل</a:t>
            </a:r>
            <a:endParaRPr lang="en-GB" dirty="0">
              <a:solidFill>
                <a:schemeClr val="tx1"/>
              </a:solidFill>
              <a:effectLst>
                <a:outerShdw blurRad="38100" dist="38100" dir="2700000" algn="tl">
                  <a:srgbClr val="C0C0C0"/>
                </a:outerShdw>
              </a:effectLst>
              <a:latin typeface="Gulim" pitchFamily="34" charset="-127"/>
            </a:endParaRPr>
          </a:p>
        </p:txBody>
      </p:sp>
      <p:graphicFrame>
        <p:nvGraphicFramePr>
          <p:cNvPr id="54282" name="Object 12"/>
          <p:cNvGraphicFramePr>
            <a:graphicFrameLocks noGrp="1" noChangeAspect="1"/>
          </p:cNvGraphicFramePr>
          <p:nvPr>
            <p:ph sz="half" idx="4294967295"/>
            <p:extLst>
              <p:ext uri="{D42A27DB-BD31-4B8C-83A1-F6EECF244321}">
                <p14:modId xmlns:p14="http://schemas.microsoft.com/office/powerpoint/2010/main" val="3547930035"/>
              </p:ext>
            </p:extLst>
          </p:nvPr>
        </p:nvGraphicFramePr>
        <p:xfrm>
          <a:off x="1063625" y="2133600"/>
          <a:ext cx="6972300" cy="1222375"/>
        </p:xfrm>
        <a:graphic>
          <a:graphicData uri="http://schemas.openxmlformats.org/presentationml/2006/ole">
            <mc:AlternateContent xmlns:mc="http://schemas.openxmlformats.org/markup-compatibility/2006">
              <mc:Choice xmlns:v="urn:schemas-microsoft-com:vml" Requires="v">
                <p:oleObj spid="_x0000_s36893" name="Equation" r:id="rId4" imgW="2679480" imgH="469800" progId="Equation.3">
                  <p:embed/>
                </p:oleObj>
              </mc:Choice>
              <mc:Fallback>
                <p:oleObj name="Equation" r:id="rId4" imgW="2679480" imgH="469800" progId="Equation.3">
                  <p:embed/>
                  <p:pic>
                    <p:nvPicPr>
                      <p:cNvPr id="0" name="Object 12"/>
                      <p:cNvPicPr>
                        <a:picLocks noChangeAspect="1" noChangeArrowheads="1"/>
                      </p:cNvPicPr>
                      <p:nvPr/>
                    </p:nvPicPr>
                    <p:blipFill>
                      <a:blip r:embed="rId5"/>
                      <a:srcRect/>
                      <a:stretch>
                        <a:fillRect/>
                      </a:stretch>
                    </p:blipFill>
                    <p:spPr bwMode="auto">
                      <a:xfrm>
                        <a:off x="1063625" y="2133600"/>
                        <a:ext cx="6972300" cy="1222375"/>
                      </a:xfrm>
                      <a:prstGeom prst="rect">
                        <a:avLst/>
                      </a:prstGeom>
                      <a:solidFill>
                        <a:srgbClr val="CCFFFF"/>
                      </a:solidFill>
                    </p:spPr>
                  </p:pic>
                </p:oleObj>
              </mc:Fallback>
            </mc:AlternateContent>
          </a:graphicData>
        </a:graphic>
      </p:graphicFrame>
      <p:grpSp>
        <p:nvGrpSpPr>
          <p:cNvPr id="2" name="Group 4"/>
          <p:cNvGrpSpPr>
            <a:grpSpLocks/>
          </p:cNvGrpSpPr>
          <p:nvPr/>
        </p:nvGrpSpPr>
        <p:grpSpPr bwMode="auto">
          <a:xfrm>
            <a:off x="1063625" y="5146675"/>
            <a:ext cx="4763" cy="1131888"/>
            <a:chOff x="-482" y="3117"/>
            <a:chExt cx="3" cy="713"/>
          </a:xfrm>
        </p:grpSpPr>
        <p:sp>
          <p:nvSpPr>
            <p:cNvPr id="54277" name="Rectangle 5"/>
            <p:cNvSpPr>
              <a:spLocks noChangeArrowheads="1"/>
            </p:cNvSpPr>
            <p:nvPr/>
          </p:nvSpPr>
          <p:spPr bwMode="auto">
            <a:xfrm>
              <a:off x="-480" y="3117"/>
              <a:ext cx="1" cy="230"/>
            </a:xfrm>
            <a:prstGeom prst="rect">
              <a:avLst/>
            </a:prstGeom>
            <a:noFill/>
            <a:ln w="9525">
              <a:noFill/>
              <a:miter lim="800000"/>
              <a:headEnd/>
              <a:tailEnd/>
            </a:ln>
          </p:spPr>
          <p:txBody>
            <a:bodyPr wrap="none" lIns="0" tIns="0" rIns="0" bIns="0">
              <a:spAutoFit/>
            </a:bodyPr>
            <a:lstStyle/>
            <a:p>
              <a:pPr algn="l" rtl="0" eaLnBrk="0" hangingPunct="0"/>
              <a:endParaRPr lang="en-GB" sz="2400" b="0"/>
            </a:p>
          </p:txBody>
        </p:sp>
        <p:sp>
          <p:nvSpPr>
            <p:cNvPr id="54278" name="Rectangle 6"/>
            <p:cNvSpPr>
              <a:spLocks noChangeArrowheads="1"/>
            </p:cNvSpPr>
            <p:nvPr/>
          </p:nvSpPr>
          <p:spPr bwMode="auto">
            <a:xfrm>
              <a:off x="-482" y="3277"/>
              <a:ext cx="1" cy="230"/>
            </a:xfrm>
            <a:prstGeom prst="rect">
              <a:avLst/>
            </a:prstGeom>
            <a:noFill/>
            <a:ln w="9525">
              <a:noFill/>
              <a:miter lim="800000"/>
              <a:headEnd/>
              <a:tailEnd/>
            </a:ln>
          </p:spPr>
          <p:txBody>
            <a:bodyPr wrap="none" lIns="0" tIns="0" rIns="0" bIns="0">
              <a:spAutoFit/>
            </a:bodyPr>
            <a:lstStyle/>
            <a:p>
              <a:pPr algn="l" rtl="0" eaLnBrk="0" hangingPunct="0"/>
              <a:endParaRPr lang="en-GB" sz="2400" b="0"/>
            </a:p>
          </p:txBody>
        </p:sp>
        <p:sp>
          <p:nvSpPr>
            <p:cNvPr id="54279" name="Rectangle 7"/>
            <p:cNvSpPr>
              <a:spLocks noChangeArrowheads="1"/>
            </p:cNvSpPr>
            <p:nvPr/>
          </p:nvSpPr>
          <p:spPr bwMode="auto">
            <a:xfrm>
              <a:off x="-480" y="3439"/>
              <a:ext cx="1" cy="230"/>
            </a:xfrm>
            <a:prstGeom prst="rect">
              <a:avLst/>
            </a:prstGeom>
            <a:noFill/>
            <a:ln w="9525">
              <a:noFill/>
              <a:miter lim="800000"/>
              <a:headEnd/>
              <a:tailEnd/>
            </a:ln>
          </p:spPr>
          <p:txBody>
            <a:bodyPr wrap="none" lIns="0" tIns="0" rIns="0" bIns="0">
              <a:spAutoFit/>
            </a:bodyPr>
            <a:lstStyle/>
            <a:p>
              <a:pPr algn="l" rtl="0" eaLnBrk="0" hangingPunct="0"/>
              <a:endParaRPr lang="en-GB" sz="2400" b="0"/>
            </a:p>
          </p:txBody>
        </p:sp>
        <p:sp>
          <p:nvSpPr>
            <p:cNvPr id="54280" name="Rectangle 8"/>
            <p:cNvSpPr>
              <a:spLocks noChangeArrowheads="1"/>
            </p:cNvSpPr>
            <p:nvPr/>
          </p:nvSpPr>
          <p:spPr bwMode="auto">
            <a:xfrm>
              <a:off x="-480" y="3600"/>
              <a:ext cx="1" cy="230"/>
            </a:xfrm>
            <a:prstGeom prst="rect">
              <a:avLst/>
            </a:prstGeom>
            <a:noFill/>
            <a:ln w="9525">
              <a:noFill/>
              <a:miter lim="800000"/>
              <a:headEnd/>
              <a:tailEnd/>
            </a:ln>
          </p:spPr>
          <p:txBody>
            <a:bodyPr wrap="none" lIns="0" tIns="0" rIns="0" bIns="0">
              <a:spAutoFit/>
            </a:bodyPr>
            <a:lstStyle/>
            <a:p>
              <a:pPr algn="l" rtl="0" eaLnBrk="0" hangingPunct="0"/>
              <a:endParaRPr lang="en-GB" sz="2400" b="0"/>
            </a:p>
          </p:txBody>
        </p:sp>
      </p:grpSp>
      <p:sp>
        <p:nvSpPr>
          <p:cNvPr id="54281" name="Text Box 10"/>
          <p:cNvSpPr txBox="1">
            <a:spLocks noChangeArrowheads="1"/>
          </p:cNvSpPr>
          <p:nvPr/>
        </p:nvSpPr>
        <p:spPr bwMode="auto">
          <a:xfrm>
            <a:off x="468313" y="4076700"/>
            <a:ext cx="8229600" cy="2185214"/>
          </a:xfrm>
          <a:prstGeom prst="rect">
            <a:avLst/>
          </a:prstGeom>
          <a:noFill/>
          <a:ln w="12700" cap="sq">
            <a:noFill/>
            <a:miter lim="800000"/>
            <a:headEnd type="none" w="sm" len="sm"/>
            <a:tailEnd type="none" w="sm" len="sm"/>
          </a:ln>
        </p:spPr>
        <p:txBody>
          <a:bodyPr>
            <a:spAutoFit/>
          </a:bodyPr>
          <a:lstStyle/>
          <a:p>
            <a:pPr algn="r" rtl="1">
              <a:spcBef>
                <a:spcPct val="50000"/>
              </a:spcBef>
            </a:pPr>
            <a:r>
              <a:rPr lang="el-GR" sz="2800" b="0" dirty="0">
                <a:cs typeface="B Zar" pitchFamily="2" charset="-78"/>
              </a:rPr>
              <a:t>α</a:t>
            </a:r>
            <a:r>
              <a:rPr lang="fa-IR" sz="2800" b="0" dirty="0">
                <a:cs typeface="B Zar" pitchFamily="2" charset="-78"/>
              </a:rPr>
              <a:t> </a:t>
            </a:r>
            <a:r>
              <a:rPr lang="fa-IR" sz="2400" b="0" dirty="0">
                <a:latin typeface="Arial" pitchFamily="34" charset="0"/>
                <a:cs typeface="B Zar" pitchFamily="2" charset="-78"/>
              </a:rPr>
              <a:t>: احتمال خطاي نوع اول؛ اگر </a:t>
            </a:r>
            <a:r>
              <a:rPr lang="fa-IR" sz="2400" b="0" dirty="0" smtClean="0">
                <a:latin typeface="Arial" pitchFamily="34" charset="0"/>
                <a:cs typeface="B Zar" pitchFamily="2" charset="-78"/>
              </a:rPr>
              <a:t>0/05 </a:t>
            </a:r>
            <a:r>
              <a:rPr lang="fa-IR" sz="2400" b="0" dirty="0">
                <a:latin typeface="Arial" pitchFamily="34" charset="0"/>
                <a:cs typeface="B Zar" pitchFamily="2" charset="-78"/>
              </a:rPr>
              <a:t>= </a:t>
            </a:r>
            <a:r>
              <a:rPr lang="el-GR" sz="2400" b="0" dirty="0">
                <a:latin typeface="Arial" pitchFamily="34" charset="0"/>
              </a:rPr>
              <a:t>α</a:t>
            </a:r>
            <a:r>
              <a:rPr lang="fa-IR" sz="2400" b="0" dirty="0">
                <a:latin typeface="Arial" pitchFamily="34" charset="0"/>
                <a:cs typeface="B Zar" pitchFamily="2" charset="-78"/>
              </a:rPr>
              <a:t> باشد </a:t>
            </a:r>
            <a:r>
              <a:rPr lang="en-US" sz="2400" b="0" dirty="0">
                <a:latin typeface="Arial" pitchFamily="34" charset="0"/>
              </a:rPr>
              <a:t>Z</a:t>
            </a:r>
            <a:r>
              <a:rPr lang="en-US" sz="2400" b="0" baseline="-25000" dirty="0">
                <a:latin typeface="Arial" pitchFamily="34" charset="0"/>
              </a:rPr>
              <a:t>1- </a:t>
            </a:r>
            <a:r>
              <a:rPr lang="el-GR" sz="2400" b="0" baseline="-25000" dirty="0">
                <a:latin typeface="Arial" pitchFamily="34" charset="0"/>
              </a:rPr>
              <a:t>α</a:t>
            </a:r>
            <a:r>
              <a:rPr lang="en-US" sz="2400" b="0" baseline="-25000" dirty="0">
                <a:latin typeface="Arial" pitchFamily="34" charset="0"/>
              </a:rPr>
              <a:t>/2</a:t>
            </a:r>
            <a:r>
              <a:rPr lang="fa-IR" sz="2400" b="0" baseline="-25000" dirty="0">
                <a:latin typeface="Arial" pitchFamily="34" charset="0"/>
                <a:cs typeface="B Zar" pitchFamily="2" charset="-78"/>
              </a:rPr>
              <a:t> </a:t>
            </a:r>
            <a:r>
              <a:rPr lang="fa-IR" sz="2400" b="0" dirty="0">
                <a:latin typeface="Arial" pitchFamily="34" charset="0"/>
                <a:cs typeface="B Zar" pitchFamily="2" charset="-78"/>
              </a:rPr>
              <a:t>برابر </a:t>
            </a:r>
            <a:r>
              <a:rPr lang="en-US" sz="2400" dirty="0" smtClean="0">
                <a:latin typeface="Arial" pitchFamily="34" charset="0"/>
              </a:rPr>
              <a:t>1/96</a:t>
            </a:r>
            <a:r>
              <a:rPr lang="fa-IR" sz="2400" b="0" dirty="0" smtClean="0">
                <a:latin typeface="Arial" pitchFamily="34" charset="0"/>
                <a:cs typeface="B Zar" pitchFamily="2" charset="-78"/>
              </a:rPr>
              <a:t>است</a:t>
            </a:r>
            <a:endParaRPr lang="fa-IR" sz="2400" b="0" dirty="0">
              <a:latin typeface="Arial" pitchFamily="34" charset="0"/>
              <a:cs typeface="B Zar" pitchFamily="2" charset="-78"/>
            </a:endParaRPr>
          </a:p>
          <a:p>
            <a:pPr algn="r" rtl="1">
              <a:spcBef>
                <a:spcPct val="50000"/>
              </a:spcBef>
            </a:pPr>
            <a:r>
              <a:rPr lang="el-GR" sz="2400" b="0" dirty="0">
                <a:latin typeface="Arial" pitchFamily="34" charset="0"/>
              </a:rPr>
              <a:t>β</a:t>
            </a:r>
            <a:r>
              <a:rPr lang="fa-IR" sz="2400" b="0" dirty="0">
                <a:latin typeface="Arial" pitchFamily="34" charset="0"/>
                <a:cs typeface="B Zar" pitchFamily="2" charset="-78"/>
              </a:rPr>
              <a:t> : احتمال خطاي نوع دوم؛ اگر </a:t>
            </a:r>
            <a:r>
              <a:rPr lang="fa-IR" sz="2400" dirty="0" smtClean="0">
                <a:latin typeface="Arial" pitchFamily="34" charset="0"/>
                <a:cs typeface="B Zar" pitchFamily="2" charset="-78"/>
              </a:rPr>
              <a:t>0/2</a:t>
            </a:r>
            <a:r>
              <a:rPr lang="fa-IR" sz="2400" b="0" dirty="0" smtClean="0">
                <a:latin typeface="Arial" pitchFamily="34" charset="0"/>
                <a:cs typeface="B Zar" pitchFamily="2" charset="-78"/>
              </a:rPr>
              <a:t> </a:t>
            </a:r>
            <a:r>
              <a:rPr lang="fa-IR" sz="2400" b="0" dirty="0">
                <a:latin typeface="Arial" pitchFamily="34" charset="0"/>
                <a:cs typeface="B Zar" pitchFamily="2" charset="-78"/>
              </a:rPr>
              <a:t>=  </a:t>
            </a:r>
            <a:r>
              <a:rPr lang="el-GR" sz="2400" b="0" dirty="0">
                <a:latin typeface="Arial" pitchFamily="34" charset="0"/>
              </a:rPr>
              <a:t>β</a:t>
            </a:r>
            <a:r>
              <a:rPr lang="fa-IR" sz="2400" b="0" dirty="0">
                <a:latin typeface="Arial" pitchFamily="34" charset="0"/>
                <a:cs typeface="B Zar" pitchFamily="2" charset="-78"/>
              </a:rPr>
              <a:t> باشد </a:t>
            </a:r>
            <a:r>
              <a:rPr lang="en-US" sz="2400" b="0" dirty="0">
                <a:latin typeface="Arial" pitchFamily="34" charset="0"/>
              </a:rPr>
              <a:t>Z</a:t>
            </a:r>
            <a:r>
              <a:rPr lang="en-US" sz="2400" b="0" baseline="-25000" dirty="0">
                <a:latin typeface="Arial" pitchFamily="34" charset="0"/>
              </a:rPr>
              <a:t>1- </a:t>
            </a:r>
            <a:r>
              <a:rPr lang="el-GR" sz="2400" b="0" baseline="-25000" dirty="0">
                <a:latin typeface="Arial" pitchFamily="34" charset="0"/>
              </a:rPr>
              <a:t>β </a:t>
            </a:r>
            <a:r>
              <a:rPr lang="fa-IR" sz="2400" b="0" baseline="-25000" dirty="0">
                <a:latin typeface="Arial" pitchFamily="34" charset="0"/>
                <a:cs typeface="B Zar" pitchFamily="2" charset="-78"/>
              </a:rPr>
              <a:t> </a:t>
            </a:r>
            <a:r>
              <a:rPr lang="fa-IR" sz="2400" b="0" dirty="0">
                <a:latin typeface="Arial" pitchFamily="34" charset="0"/>
                <a:cs typeface="B Zar" pitchFamily="2" charset="-78"/>
              </a:rPr>
              <a:t> برابر </a:t>
            </a:r>
            <a:r>
              <a:rPr lang="en-US" sz="2400" b="0" dirty="0" smtClean="0">
                <a:latin typeface="Arial" pitchFamily="34" charset="0"/>
              </a:rPr>
              <a:t>0/86 </a:t>
            </a:r>
            <a:r>
              <a:rPr lang="fa-IR" sz="2400" b="0" dirty="0" smtClean="0">
                <a:latin typeface="Arial" pitchFamily="34" charset="0"/>
                <a:cs typeface="B Zar" pitchFamily="2" charset="-78"/>
              </a:rPr>
              <a:t> </a:t>
            </a:r>
            <a:r>
              <a:rPr lang="fa-IR" sz="2400" b="0" dirty="0">
                <a:latin typeface="Arial" pitchFamily="34" charset="0"/>
                <a:cs typeface="B Zar" pitchFamily="2" charset="-78"/>
              </a:rPr>
              <a:t>است</a:t>
            </a:r>
            <a:endParaRPr lang="el-GR" sz="2400" b="0" dirty="0">
              <a:latin typeface="Arial" pitchFamily="34" charset="0"/>
            </a:endParaRPr>
          </a:p>
          <a:p>
            <a:pPr algn="r" rtl="1">
              <a:spcBef>
                <a:spcPct val="50000"/>
              </a:spcBef>
            </a:pPr>
            <a:r>
              <a:rPr lang="en-US" sz="2400" b="0" dirty="0" smtClean="0">
                <a:latin typeface="Arial" pitchFamily="34" charset="0"/>
              </a:rPr>
              <a:t>P</a:t>
            </a:r>
            <a:r>
              <a:rPr lang="en-US" sz="2400" b="0" baseline="-25000" dirty="0" smtClean="0">
                <a:latin typeface="Arial" pitchFamily="34" charset="0"/>
              </a:rPr>
              <a:t>1</a:t>
            </a:r>
            <a:r>
              <a:rPr lang="fa-IR" sz="2400" b="0" dirty="0" smtClean="0">
                <a:latin typeface="Arial" pitchFamily="34" charset="0"/>
                <a:cs typeface="B Zar" pitchFamily="2" charset="-78"/>
              </a:rPr>
              <a:t> نسبت </a:t>
            </a:r>
            <a:r>
              <a:rPr lang="fa-IR" sz="2400" b="0" dirty="0">
                <a:latin typeface="Arial" pitchFamily="34" charset="0"/>
                <a:cs typeface="B Zar" pitchFamily="2" charset="-78"/>
              </a:rPr>
              <a:t>در </a:t>
            </a:r>
            <a:r>
              <a:rPr lang="fa-IR" sz="2400" b="0" dirty="0" smtClean="0">
                <a:latin typeface="Arial" pitchFamily="34" charset="0"/>
                <a:cs typeface="B Zar" pitchFamily="2" charset="-78"/>
              </a:rPr>
              <a:t>گروه اول:</a:t>
            </a:r>
            <a:endParaRPr lang="fa-IR" sz="2400" b="0" dirty="0">
              <a:latin typeface="Arial" pitchFamily="34" charset="0"/>
              <a:cs typeface="B Zar" pitchFamily="2" charset="-78"/>
            </a:endParaRPr>
          </a:p>
          <a:p>
            <a:pPr algn="r" rtl="1">
              <a:spcBef>
                <a:spcPct val="50000"/>
              </a:spcBef>
            </a:pPr>
            <a:r>
              <a:rPr lang="en-US" sz="2400" b="0" dirty="0" smtClean="0">
                <a:latin typeface="Arial" pitchFamily="34" charset="0"/>
              </a:rPr>
              <a:t>p</a:t>
            </a:r>
            <a:r>
              <a:rPr lang="en-US" sz="2400" b="0" baseline="-25000" dirty="0" smtClean="0">
                <a:latin typeface="Arial" pitchFamily="34" charset="0"/>
              </a:rPr>
              <a:t>2</a:t>
            </a:r>
            <a:r>
              <a:rPr lang="fa-IR" sz="2400" dirty="0" smtClean="0">
                <a:latin typeface="Arial" pitchFamily="34" charset="0"/>
                <a:cs typeface="B Zar" pitchFamily="2" charset="-78"/>
              </a:rPr>
              <a:t> نسبت در گروه دوم:</a:t>
            </a:r>
            <a:endParaRPr lang="fa-IR" sz="2400" b="0" dirty="0">
              <a:latin typeface="Arial" pitchFamily="34" charset="0"/>
              <a:cs typeface="B Zar" pitchFamily="2" charset="-78"/>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3"/>
          <p:cNvSpPr txBox="1">
            <a:spLocks noChangeArrowheads="1"/>
          </p:cNvSpPr>
          <p:nvPr/>
        </p:nvSpPr>
        <p:spPr bwMode="auto">
          <a:xfrm>
            <a:off x="1189038" y="1743075"/>
            <a:ext cx="8229600" cy="413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algn="r" rtl="1" eaLnBrk="1" hangingPunct="1">
              <a:lnSpc>
                <a:spcPct val="150000"/>
              </a:lnSpc>
              <a:spcBef>
                <a:spcPct val="20000"/>
              </a:spcBef>
              <a:buClr>
                <a:schemeClr val="tx2"/>
              </a:buClr>
              <a:buFont typeface="Arial" panose="020B0604020202020204" pitchFamily="34" charset="0"/>
              <a:buChar char="•"/>
            </a:pPr>
            <a:endParaRPr lang="en-US" altLang="en-US" sz="2800" dirty="0">
              <a:cs typeface="B Zar" panose="00000400000000000000" pitchFamily="2" charset="-78"/>
            </a:endParaRPr>
          </a:p>
        </p:txBody>
      </p:sp>
      <p:graphicFrame>
        <p:nvGraphicFramePr>
          <p:cNvPr id="3" name="Table 2"/>
          <p:cNvGraphicFramePr>
            <a:graphicFrameLocks noGrp="1"/>
          </p:cNvGraphicFramePr>
          <p:nvPr/>
        </p:nvGraphicFramePr>
        <p:xfrm>
          <a:off x="4403725" y="1984375"/>
          <a:ext cx="3182938" cy="1012824"/>
        </p:xfrm>
        <a:graphic>
          <a:graphicData uri="http://schemas.openxmlformats.org/drawingml/2006/table">
            <a:tbl>
              <a:tblPr firstRow="1" bandRow="1">
                <a:tableStyleId>{5C22544A-7EE6-4342-B048-85BDC9FD1C3A}</a:tableStyleId>
              </a:tblPr>
              <a:tblGrid>
                <a:gridCol w="1591469"/>
                <a:gridCol w="1591469"/>
              </a:tblGrid>
              <a:tr h="506412">
                <a:tc>
                  <a:txBody>
                    <a:bodyPr/>
                    <a:lstStyle/>
                    <a:p>
                      <a:r>
                        <a:rPr lang="fa-IR" sz="1800" dirty="0" smtClean="0">
                          <a:cs typeface="B Zar" pitchFamily="2" charset="-78"/>
                        </a:rPr>
                        <a:t>p</a:t>
                      </a:r>
                      <a:r>
                        <a:rPr lang="fa-IR" sz="1800" baseline="-25000" dirty="0" smtClean="0">
                          <a:cs typeface="B Zar" pitchFamily="2" charset="-78"/>
                        </a:rPr>
                        <a:t>11</a:t>
                      </a:r>
                      <a:endParaRPr lang="en-US" sz="1800" dirty="0"/>
                    </a:p>
                  </a:txBody>
                  <a:tcPr marT="45761" marB="45761"/>
                </a:tc>
                <a:tc>
                  <a:txBody>
                    <a:bodyPr/>
                    <a:lstStyle/>
                    <a:p>
                      <a:r>
                        <a:rPr lang="fa-IR" sz="1800" dirty="0" smtClean="0">
                          <a:cs typeface="B Zar" pitchFamily="2" charset="-78"/>
                        </a:rPr>
                        <a:t>p</a:t>
                      </a:r>
                      <a:r>
                        <a:rPr lang="fa-IR" sz="1800" baseline="-25000" dirty="0" smtClean="0">
                          <a:cs typeface="B Zar" pitchFamily="2" charset="-78"/>
                        </a:rPr>
                        <a:t>10</a:t>
                      </a:r>
                      <a:endParaRPr lang="en-US" sz="1800" dirty="0"/>
                    </a:p>
                  </a:txBody>
                  <a:tcPr marT="45761" marB="45761"/>
                </a:tc>
              </a:tr>
              <a:tr h="506412">
                <a:tc>
                  <a:txBody>
                    <a:bodyPr/>
                    <a:lstStyle/>
                    <a:p>
                      <a:r>
                        <a:rPr lang="fa-IR" sz="1800" dirty="0" smtClean="0">
                          <a:cs typeface="B Zar" pitchFamily="2" charset="-78"/>
                        </a:rPr>
                        <a:t>p</a:t>
                      </a:r>
                      <a:r>
                        <a:rPr lang="fa-IR" sz="1800" baseline="-25000" dirty="0" smtClean="0">
                          <a:cs typeface="B Zar" pitchFamily="2" charset="-78"/>
                        </a:rPr>
                        <a:t>01</a:t>
                      </a:r>
                      <a:endParaRPr lang="en-US" sz="1800" dirty="0"/>
                    </a:p>
                  </a:txBody>
                  <a:tcPr marT="45761" marB="45761"/>
                </a:tc>
                <a:tc>
                  <a:txBody>
                    <a:bodyPr/>
                    <a:lstStyle/>
                    <a:p>
                      <a:r>
                        <a:rPr lang="fa-IR" sz="1800" dirty="0" smtClean="0">
                          <a:cs typeface="B Zar" pitchFamily="2" charset="-78"/>
                        </a:rPr>
                        <a:t>p</a:t>
                      </a:r>
                      <a:r>
                        <a:rPr lang="fa-IR" sz="1800" baseline="-25000" dirty="0" smtClean="0">
                          <a:cs typeface="B Zar" pitchFamily="2" charset="-78"/>
                        </a:rPr>
                        <a:t>00</a:t>
                      </a:r>
                      <a:endParaRPr lang="en-US" sz="1800" dirty="0"/>
                    </a:p>
                  </a:txBody>
                  <a:tcPr marT="45761" marB="45761"/>
                </a:tc>
              </a:tr>
            </a:tbl>
          </a:graphicData>
        </a:graphic>
      </p:graphicFrame>
      <p:sp>
        <p:nvSpPr>
          <p:cNvPr id="32785" name="Title 4"/>
          <p:cNvSpPr txBox="1">
            <a:spLocks/>
          </p:cNvSpPr>
          <p:nvPr/>
        </p:nvSpPr>
        <p:spPr bwMode="auto">
          <a:xfrm>
            <a:off x="2395538" y="2197100"/>
            <a:ext cx="96202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rtl="1">
              <a:defRPr/>
            </a:pPr>
            <a:r>
              <a:rPr lang="fa-IR" altLang="en-US" sz="1200" b="1" dirty="0" smtClean="0">
                <a:latin typeface="+mj-lt"/>
                <a:ea typeface="+mj-ea"/>
                <a:cs typeface="B Zar" pitchFamily="2" charset="-78"/>
              </a:rPr>
              <a:t>قبل از مداخله</a:t>
            </a:r>
            <a:endParaRPr lang="en-US" altLang="en-US" sz="1200" b="1" dirty="0">
              <a:latin typeface="+mj-lt"/>
              <a:ea typeface="+mj-ea"/>
              <a:cs typeface="B Zar" pitchFamily="2" charset="-78"/>
            </a:endParaRPr>
          </a:p>
        </p:txBody>
      </p:sp>
      <p:sp>
        <p:nvSpPr>
          <p:cNvPr id="62481" name="Title 4"/>
          <p:cNvSpPr>
            <a:spLocks noGrp="1"/>
          </p:cNvSpPr>
          <p:nvPr>
            <p:ph type="title"/>
          </p:nvPr>
        </p:nvSpPr>
        <p:spPr>
          <a:xfrm>
            <a:off x="5210175" y="981075"/>
            <a:ext cx="1090613" cy="581025"/>
          </a:xfrm>
        </p:spPr>
        <p:txBody>
          <a:bodyPr/>
          <a:lstStyle/>
          <a:p>
            <a:r>
              <a:rPr lang="fa-IR" altLang="en-US" sz="1200" b="1" dirty="0" smtClean="0">
                <a:cs typeface="B Zar" pitchFamily="2" charset="-78"/>
              </a:rPr>
              <a:t>بعد از مداخله</a:t>
            </a:r>
            <a:endParaRPr lang="en-US" altLang="en-US" sz="1200" b="1" dirty="0" smtClean="0">
              <a:cs typeface="B Zar" pitchFamily="2" charset="-78"/>
            </a:endParaRPr>
          </a:p>
        </p:txBody>
      </p:sp>
      <p:sp>
        <p:nvSpPr>
          <p:cNvPr id="62482" name="Title 4"/>
          <p:cNvSpPr txBox="1">
            <a:spLocks/>
          </p:cNvSpPr>
          <p:nvPr/>
        </p:nvSpPr>
        <p:spPr bwMode="auto">
          <a:xfrm>
            <a:off x="3482975" y="1916113"/>
            <a:ext cx="874713" cy="582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r>
              <a:rPr lang="fa-IR" altLang="en-US" sz="1200" dirty="0">
                <a:solidFill>
                  <a:schemeClr val="tx2"/>
                </a:solidFill>
                <a:cs typeface="B Zar" pitchFamily="2" charset="-78"/>
              </a:rPr>
              <a:t>success</a:t>
            </a:r>
            <a:endParaRPr lang="en-US" altLang="en-US" sz="1200" dirty="0">
              <a:solidFill>
                <a:schemeClr val="tx2"/>
              </a:solidFill>
            </a:endParaRPr>
          </a:p>
        </p:txBody>
      </p:sp>
      <p:sp>
        <p:nvSpPr>
          <p:cNvPr id="62483" name="Title 4"/>
          <p:cNvSpPr txBox="1">
            <a:spLocks/>
          </p:cNvSpPr>
          <p:nvPr/>
        </p:nvSpPr>
        <p:spPr bwMode="auto">
          <a:xfrm>
            <a:off x="4824413" y="1465263"/>
            <a:ext cx="874712" cy="582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r>
              <a:rPr lang="fa-IR" altLang="en-US" sz="1200" dirty="0">
                <a:solidFill>
                  <a:schemeClr val="tx2"/>
                </a:solidFill>
                <a:cs typeface="B Zar" pitchFamily="2" charset="-78"/>
              </a:rPr>
              <a:t>success</a:t>
            </a:r>
            <a:endParaRPr lang="en-US" altLang="en-US" sz="1200" dirty="0">
              <a:solidFill>
                <a:schemeClr val="tx2"/>
              </a:solidFill>
            </a:endParaRPr>
          </a:p>
        </p:txBody>
      </p:sp>
      <p:sp>
        <p:nvSpPr>
          <p:cNvPr id="62484" name="Title 4"/>
          <p:cNvSpPr txBox="1">
            <a:spLocks/>
          </p:cNvSpPr>
          <p:nvPr/>
        </p:nvSpPr>
        <p:spPr bwMode="auto">
          <a:xfrm>
            <a:off x="3600450" y="2416175"/>
            <a:ext cx="874713"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r>
              <a:rPr lang="fa-IR" altLang="en-US" sz="1200" dirty="0">
                <a:solidFill>
                  <a:schemeClr val="tx2"/>
                </a:solidFill>
                <a:cs typeface="B Zar" pitchFamily="2" charset="-78"/>
              </a:rPr>
              <a:t>failure</a:t>
            </a:r>
            <a:endParaRPr lang="en-US" altLang="en-US" sz="1200" dirty="0">
              <a:solidFill>
                <a:schemeClr val="tx2"/>
              </a:solidFill>
            </a:endParaRPr>
          </a:p>
        </p:txBody>
      </p:sp>
      <p:sp>
        <p:nvSpPr>
          <p:cNvPr id="62485" name="Title 4"/>
          <p:cNvSpPr txBox="1">
            <a:spLocks/>
          </p:cNvSpPr>
          <p:nvPr/>
        </p:nvSpPr>
        <p:spPr bwMode="auto">
          <a:xfrm>
            <a:off x="6408738" y="1465263"/>
            <a:ext cx="874712" cy="582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r>
              <a:rPr lang="fa-IR" altLang="en-US" sz="1200" dirty="0">
                <a:solidFill>
                  <a:schemeClr val="tx2"/>
                </a:solidFill>
                <a:cs typeface="B Zar" pitchFamily="2" charset="-78"/>
              </a:rPr>
              <a:t>failure</a:t>
            </a:r>
            <a:endParaRPr lang="en-US" altLang="en-US" sz="1200" dirty="0">
              <a:solidFill>
                <a:schemeClr val="tx2"/>
              </a:solidFill>
            </a:endParaRPr>
          </a:p>
        </p:txBody>
      </p:sp>
      <p:sp>
        <p:nvSpPr>
          <p:cNvPr id="62486" name="Rectangle 13"/>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dirty="0"/>
          </a:p>
        </p:txBody>
      </p:sp>
      <p:sp>
        <p:nvSpPr>
          <p:cNvPr id="62487" name="Rectangle 15"/>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dirty="0"/>
          </a:p>
        </p:txBody>
      </p:sp>
      <p:sp>
        <p:nvSpPr>
          <p:cNvPr id="62488" name="Rectangle 17"/>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dirty="0"/>
          </a:p>
        </p:txBody>
      </p:sp>
      <p:sp>
        <p:nvSpPr>
          <p:cNvPr id="62489" name="Title 2"/>
          <p:cNvSpPr txBox="1">
            <a:spLocks/>
          </p:cNvSpPr>
          <p:nvPr/>
        </p:nvSpPr>
        <p:spPr bwMode="auto">
          <a:xfrm>
            <a:off x="1095375" y="53975"/>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algn="ctr" rtl="1"/>
            <a:r>
              <a:rPr lang="fa-IR" altLang="en-US" sz="3600" b="1" dirty="0">
                <a:solidFill>
                  <a:schemeClr val="tx2"/>
                </a:solidFill>
                <a:cs typeface="B Zar" pitchFamily="2" charset="-78"/>
              </a:rPr>
              <a:t>مقایسه‌ی دو نسبت در دو گروه وابسته</a:t>
            </a:r>
            <a:endParaRPr lang="en-US" altLang="en-US" sz="3600" b="1" dirty="0">
              <a:solidFill>
                <a:schemeClr val="tx2"/>
              </a:solidFill>
              <a:cs typeface="B Zar" pitchFamily="2" charset="-78"/>
            </a:endParaRPr>
          </a:p>
        </p:txBody>
      </p:sp>
      <p:graphicFrame>
        <p:nvGraphicFramePr>
          <p:cNvPr id="62490" name="Object 5"/>
          <p:cNvGraphicFramePr>
            <a:graphicFrameLocks noChangeAspect="1"/>
          </p:cNvGraphicFramePr>
          <p:nvPr/>
        </p:nvGraphicFramePr>
        <p:xfrm>
          <a:off x="2601913" y="4581525"/>
          <a:ext cx="5641975" cy="1373188"/>
        </p:xfrm>
        <a:graphic>
          <a:graphicData uri="http://schemas.openxmlformats.org/presentationml/2006/ole">
            <mc:AlternateContent xmlns:mc="http://schemas.openxmlformats.org/markup-compatibility/2006">
              <mc:Choice xmlns:v="urn:schemas-microsoft-com:vml" Requires="v">
                <p:oleObj spid="_x0000_s43028" name="Equation" r:id="rId4" imgW="3340100" imgH="812800" progId="Equation.3">
                  <p:embed/>
                </p:oleObj>
              </mc:Choice>
              <mc:Fallback>
                <p:oleObj name="Equation" r:id="rId4" imgW="3340100" imgH="8128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01913" y="4581525"/>
                        <a:ext cx="5641975"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2491" name="Rectangle 25"/>
          <p:cNvSpPr>
            <a:spLocks noChangeArrowheads="1"/>
          </p:cNvSpPr>
          <p:nvPr/>
        </p:nvSpPr>
        <p:spPr bwMode="auto">
          <a:xfrm>
            <a:off x="679450" y="3500438"/>
            <a:ext cx="142539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a-IR" altLang="en-US" sz="2000" dirty="0">
                <a:latin typeface="Times New Roman" panose="02020603050405020304" pitchFamily="18" charset="0"/>
                <a:cs typeface="B Zar" pitchFamily="2" charset="-78"/>
              </a:rPr>
              <a:t>H</a:t>
            </a:r>
            <a:r>
              <a:rPr lang="fa-IR" altLang="en-US" sz="2000" baseline="-25000" dirty="0">
                <a:latin typeface="Times New Roman" panose="02020603050405020304" pitchFamily="18" charset="0"/>
                <a:cs typeface="B Zar" pitchFamily="2" charset="-78"/>
              </a:rPr>
              <a:t>0</a:t>
            </a:r>
            <a:r>
              <a:rPr lang="fa-IR" altLang="en-US" sz="2000" dirty="0">
                <a:latin typeface="Times New Roman" panose="02020603050405020304" pitchFamily="18" charset="0"/>
                <a:cs typeface="B Zar" pitchFamily="2" charset="-78"/>
              </a:rPr>
              <a:t>: p</a:t>
            </a:r>
            <a:r>
              <a:rPr lang="fa-IR" altLang="en-US" sz="2000" baseline="-25000" dirty="0">
                <a:latin typeface="Times New Roman" panose="02020603050405020304" pitchFamily="18" charset="0"/>
                <a:cs typeface="B Zar" pitchFamily="2" charset="-78"/>
              </a:rPr>
              <a:t>10</a:t>
            </a:r>
            <a:r>
              <a:rPr lang="fa-IR" altLang="en-US" sz="2000" dirty="0">
                <a:latin typeface="Times New Roman" panose="02020603050405020304" pitchFamily="18" charset="0"/>
                <a:cs typeface="B Zar" pitchFamily="2" charset="-78"/>
              </a:rPr>
              <a:t> = p</a:t>
            </a:r>
            <a:r>
              <a:rPr lang="fa-IR" altLang="en-US" sz="2000" baseline="-25000" dirty="0">
                <a:latin typeface="Times New Roman" panose="02020603050405020304" pitchFamily="18" charset="0"/>
                <a:cs typeface="B Zar" pitchFamily="2" charset="-78"/>
              </a:rPr>
              <a:t>01</a:t>
            </a:r>
            <a:endParaRPr lang="en-US" altLang="en-US" sz="2000" dirty="0">
              <a:latin typeface="Times New Roman" panose="02020603050405020304" pitchFamily="18" charset="0"/>
              <a:cs typeface="B Zar" pitchFamily="2" charset="-78"/>
            </a:endParaRPr>
          </a:p>
        </p:txBody>
      </p:sp>
      <p:sp>
        <p:nvSpPr>
          <p:cNvPr id="27" name="Left Brace 26"/>
          <p:cNvSpPr/>
          <p:nvPr/>
        </p:nvSpPr>
        <p:spPr>
          <a:xfrm>
            <a:off x="395288" y="3502025"/>
            <a:ext cx="215900" cy="1047750"/>
          </a:xfrm>
          <a:prstGeom prst="leftBrace">
            <a:avLst/>
          </a:prstGeom>
          <a:ln w="28575"/>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sz="2400"/>
          </a:p>
        </p:txBody>
      </p:sp>
      <p:sp>
        <p:nvSpPr>
          <p:cNvPr id="62493" name="Rectangle 27"/>
          <p:cNvSpPr>
            <a:spLocks noChangeArrowheads="1"/>
          </p:cNvSpPr>
          <p:nvPr/>
        </p:nvSpPr>
        <p:spPr bwMode="auto">
          <a:xfrm>
            <a:off x="700088" y="4005263"/>
            <a:ext cx="142218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a-IR" altLang="en-US" sz="2000" dirty="0">
                <a:latin typeface="Times New Roman" panose="02020603050405020304" pitchFamily="18" charset="0"/>
                <a:cs typeface="B Zar" pitchFamily="2" charset="-78"/>
              </a:rPr>
              <a:t>H</a:t>
            </a:r>
            <a:r>
              <a:rPr lang="fa-IR" altLang="en-US" sz="2000" baseline="-25000" dirty="0">
                <a:latin typeface="Times New Roman" panose="02020603050405020304" pitchFamily="18" charset="0"/>
                <a:cs typeface="B Zar" pitchFamily="2" charset="-78"/>
              </a:rPr>
              <a:t>1</a:t>
            </a:r>
            <a:r>
              <a:rPr lang="fa-IR" altLang="en-US" sz="2000" dirty="0">
                <a:latin typeface="Times New Roman" panose="02020603050405020304" pitchFamily="18" charset="0"/>
                <a:cs typeface="B Zar" pitchFamily="2" charset="-78"/>
              </a:rPr>
              <a:t>: p</a:t>
            </a:r>
            <a:r>
              <a:rPr lang="fa-IR" altLang="en-US" sz="2000" baseline="-25000" dirty="0">
                <a:latin typeface="Times New Roman" panose="02020603050405020304" pitchFamily="18" charset="0"/>
                <a:cs typeface="B Zar" pitchFamily="2" charset="-78"/>
              </a:rPr>
              <a:t>10</a:t>
            </a:r>
            <a:r>
              <a:rPr lang="fa-IR" altLang="en-US" sz="2000" dirty="0">
                <a:latin typeface="Times New Roman" panose="02020603050405020304" pitchFamily="18" charset="0"/>
                <a:cs typeface="B Zar" pitchFamily="2" charset="-78"/>
              </a:rPr>
              <a:t> ≠ p</a:t>
            </a:r>
            <a:r>
              <a:rPr lang="fa-IR" altLang="en-US" sz="2000" baseline="-25000" dirty="0">
                <a:latin typeface="Times New Roman" panose="02020603050405020304" pitchFamily="18" charset="0"/>
                <a:cs typeface="B Zar" pitchFamily="2" charset="-78"/>
              </a:rPr>
              <a:t>01</a:t>
            </a:r>
            <a:endParaRPr lang="en-US" altLang="en-US" sz="2000" dirty="0">
              <a:latin typeface="Times New Roman" panose="02020603050405020304" pitchFamily="18" charset="0"/>
              <a:cs typeface="B Zar" pitchFamily="2" charset="-78"/>
            </a:endParaRPr>
          </a:p>
        </p:txBody>
      </p:sp>
    </p:spTree>
    <p:extLst>
      <p:ext uri="{BB962C8B-B14F-4D97-AF65-F5344CB8AC3E}">
        <p14:creationId xmlns:p14="http://schemas.microsoft.com/office/powerpoint/2010/main" val="2925622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571480"/>
            <a:ext cx="8229600" cy="5753120"/>
          </a:xfrm>
        </p:spPr>
        <p:txBody>
          <a:bodyPr/>
          <a:lstStyle/>
          <a:p>
            <a:pPr algn="r" rtl="1">
              <a:buNone/>
            </a:pPr>
            <a:r>
              <a:rPr lang="fa-IR" dirty="0" smtClean="0">
                <a:cs typeface="B Zar" pitchFamily="2" charset="-78"/>
              </a:rPr>
              <a:t>مثال: در یک مطالعه می خواهیم درصد شیوع بیماری دیابت در بین افرادی که ورزش می کنند و نمی کنند را با هم مقایسه کنیم.</a:t>
            </a:r>
          </a:p>
          <a:p>
            <a:pPr algn="r" rtl="1">
              <a:buNone/>
            </a:pPr>
            <a:r>
              <a:rPr lang="fa-IR" dirty="0" smtClean="0">
                <a:cs typeface="B Zar" pitchFamily="2" charset="-78"/>
              </a:rPr>
              <a:t>با توجه به اطلاعات قبلی می دانیم که شیوع دیابت در افرادی که ورزش می کنند 5% و در کسانی که ورزش نمی کنند 10% می باشد.</a:t>
            </a:r>
          </a:p>
          <a:p>
            <a:pPr algn="l" rtl="0">
              <a:buNone/>
            </a:pPr>
            <a:r>
              <a:rPr lang="en-US" sz="2800" dirty="0" smtClean="0">
                <a:latin typeface="Arial" pitchFamily="34" charset="0"/>
              </a:rPr>
              <a:t>P</a:t>
            </a:r>
            <a:r>
              <a:rPr lang="en-US" sz="2800" baseline="-25000" dirty="0" smtClean="0">
                <a:latin typeface="Arial" pitchFamily="34" charset="0"/>
              </a:rPr>
              <a:t>1</a:t>
            </a:r>
            <a:r>
              <a:rPr lang="fa-IR" sz="2800" baseline="-25000" dirty="0">
                <a:latin typeface="Arial" pitchFamily="34" charset="0"/>
                <a:cs typeface="B Zar" pitchFamily="2" charset="-78"/>
              </a:rPr>
              <a:t>=</a:t>
            </a:r>
            <a:r>
              <a:rPr lang="en-US" sz="2800" baseline="-25000" dirty="0" smtClean="0">
                <a:latin typeface="Arial" pitchFamily="34" charset="0"/>
              </a:rPr>
              <a:t>0.05</a:t>
            </a:r>
            <a:endParaRPr lang="fa-IR" dirty="0" smtClean="0">
              <a:cs typeface="B Zar" pitchFamily="2" charset="-78"/>
            </a:endParaRPr>
          </a:p>
          <a:p>
            <a:pPr algn="r" rtl="1">
              <a:buNone/>
            </a:pPr>
            <a:endParaRPr lang="en-US" dirty="0"/>
          </a:p>
        </p:txBody>
      </p:sp>
      <p:graphicFrame>
        <p:nvGraphicFramePr>
          <p:cNvPr id="21512" name="Object 8"/>
          <p:cNvGraphicFramePr>
            <a:graphicFrameLocks noChangeAspect="1"/>
          </p:cNvGraphicFramePr>
          <p:nvPr/>
        </p:nvGraphicFramePr>
        <p:xfrm>
          <a:off x="500034" y="4214818"/>
          <a:ext cx="7272338" cy="1311275"/>
        </p:xfrm>
        <a:graphic>
          <a:graphicData uri="http://schemas.openxmlformats.org/presentationml/2006/ole">
            <mc:AlternateContent xmlns:mc="http://schemas.openxmlformats.org/markup-compatibility/2006">
              <mc:Choice xmlns:v="urn:schemas-microsoft-com:vml" Requires="v">
                <p:oleObj spid="_x0000_s37971" name="Equation" r:id="rId3" imgW="2552400" imgH="634680" progId="Equation.3">
                  <p:embed/>
                </p:oleObj>
              </mc:Choice>
              <mc:Fallback>
                <p:oleObj name="Equation" r:id="rId3" imgW="2552400" imgH="634680" progId="Equation.3">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034" y="4214818"/>
                        <a:ext cx="7272338" cy="1311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522" name="Object 18"/>
          <p:cNvGraphicFramePr>
            <a:graphicFrameLocks noChangeAspect="1"/>
          </p:cNvGraphicFramePr>
          <p:nvPr/>
        </p:nvGraphicFramePr>
        <p:xfrm>
          <a:off x="571472" y="3429000"/>
          <a:ext cx="1341438" cy="406400"/>
        </p:xfrm>
        <a:graphic>
          <a:graphicData uri="http://schemas.openxmlformats.org/presentationml/2006/ole">
            <mc:AlternateContent xmlns:mc="http://schemas.openxmlformats.org/markup-compatibility/2006">
              <mc:Choice xmlns:v="urn:schemas-microsoft-com:vml" Requires="v">
                <p:oleObj spid="_x0000_s37972" name="Equation" r:id="rId5" imgW="558720" imgH="177480" progId="Equation.3">
                  <p:embed/>
                </p:oleObj>
              </mc:Choice>
              <mc:Fallback>
                <p:oleObj name="Equation" r:id="rId5" imgW="558720" imgH="177480" progId="Equation.3">
                  <p:embed/>
                  <p:pic>
                    <p:nvPicPr>
                      <p:cNvPr id="0" name="Object 1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1472" y="3429000"/>
                        <a:ext cx="1341438" cy="40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524" name="Object 20"/>
          <p:cNvGraphicFramePr>
            <a:graphicFrameLocks noChangeAspect="1"/>
          </p:cNvGraphicFramePr>
          <p:nvPr/>
        </p:nvGraphicFramePr>
        <p:xfrm>
          <a:off x="2857488" y="3357562"/>
          <a:ext cx="1800225" cy="476250"/>
        </p:xfrm>
        <a:graphic>
          <a:graphicData uri="http://schemas.openxmlformats.org/presentationml/2006/ole">
            <mc:AlternateContent xmlns:mc="http://schemas.openxmlformats.org/markup-compatibility/2006">
              <mc:Choice xmlns:v="urn:schemas-microsoft-com:vml" Requires="v">
                <p:oleObj spid="_x0000_s37973" name="Equation" r:id="rId7" imgW="761760" imgH="203040" progId="Equation.3">
                  <p:embed/>
                </p:oleObj>
              </mc:Choice>
              <mc:Fallback>
                <p:oleObj name="Equation" r:id="rId7" imgW="761760" imgH="203040" progId="Equation.3">
                  <p:embed/>
                  <p:pic>
                    <p:nvPicPr>
                      <p:cNvPr id="0" name="Object 2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57488" y="3357562"/>
                        <a:ext cx="1800225" cy="476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Rectangle 8"/>
          <p:cNvSpPr/>
          <p:nvPr/>
        </p:nvSpPr>
        <p:spPr>
          <a:xfrm>
            <a:off x="2643174" y="2357430"/>
            <a:ext cx="1214446" cy="553998"/>
          </a:xfrm>
          <a:prstGeom prst="rect">
            <a:avLst/>
          </a:prstGeom>
        </p:spPr>
        <p:txBody>
          <a:bodyPr wrap="square">
            <a:spAutoFit/>
          </a:bodyPr>
          <a:lstStyle/>
          <a:p>
            <a:r>
              <a:rPr lang="en-US" sz="3000" b="0" dirty="0" smtClean="0">
                <a:latin typeface="Arial" pitchFamily="34" charset="0"/>
              </a:rPr>
              <a:t>P</a:t>
            </a:r>
            <a:r>
              <a:rPr lang="en-US" sz="3000" b="0" baseline="-25000" dirty="0" smtClean="0">
                <a:latin typeface="Arial" pitchFamily="34" charset="0"/>
              </a:rPr>
              <a:t>2=0.1</a:t>
            </a:r>
            <a:endParaRPr lang="en-US" sz="3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1512"/>
                                        </p:tgtEl>
                                        <p:attrNameLst>
                                          <p:attrName>style.visibility</p:attrName>
                                        </p:attrNameLst>
                                      </p:cBhvr>
                                      <p:to>
                                        <p:strVal val="visible"/>
                                      </p:to>
                                    </p:set>
                                    <p:animEffect transition="in" filter="box(in)">
                                      <p:cBhvr>
                                        <p:cTn id="7" dur="500"/>
                                        <p:tgtEl>
                                          <p:spTgt spid="2151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1522"/>
                                        </p:tgtEl>
                                        <p:attrNameLst>
                                          <p:attrName>style.visibility</p:attrName>
                                        </p:attrNameLst>
                                      </p:cBhvr>
                                      <p:to>
                                        <p:strVal val="visible"/>
                                      </p:to>
                                    </p:set>
                                    <p:animEffect transition="in" filter="box(in)">
                                      <p:cBhvr>
                                        <p:cTn id="12" dur="500"/>
                                        <p:tgtEl>
                                          <p:spTgt spid="21522"/>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21524"/>
                                        </p:tgtEl>
                                        <p:attrNameLst>
                                          <p:attrName>style.visibility</p:attrName>
                                        </p:attrNameLst>
                                      </p:cBhvr>
                                      <p:to>
                                        <p:strVal val="visible"/>
                                      </p:to>
                                    </p:set>
                                    <p:animEffect transition="in" filter="box(in)">
                                      <p:cBhvr>
                                        <p:cTn id="17" dur="500"/>
                                        <p:tgtEl>
                                          <p:spTgt spid="215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0"/>
          </a:blip>
          <a:srcRect/>
          <a:tile tx="0" ty="0" sx="100000" sy="100000" flip="none" algn="tl"/>
        </a:blipFill>
        <a:effectLst/>
      </p:bgPr>
    </p:bg>
    <p:spTree>
      <p:nvGrpSpPr>
        <p:cNvPr id="1" name=""/>
        <p:cNvGrpSpPr/>
        <p:nvPr/>
      </p:nvGrpSpPr>
      <p:grpSpPr>
        <a:xfrm>
          <a:off x="0" y="0"/>
          <a:ext cx="0" cy="0"/>
          <a:chOff x="0" y="0"/>
          <a:chExt cx="0" cy="0"/>
        </a:xfrm>
      </p:grpSpPr>
      <p:graphicFrame>
        <p:nvGraphicFramePr>
          <p:cNvPr id="2" name="Content Placeholder 8"/>
          <p:cNvGraphicFramePr>
            <a:graphicFrameLocks/>
          </p:cNvGraphicFramePr>
          <p:nvPr>
            <p:extLst>
              <p:ext uri="{D42A27DB-BD31-4B8C-83A1-F6EECF244321}">
                <p14:modId xmlns:p14="http://schemas.microsoft.com/office/powerpoint/2010/main" val="331229479"/>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58441559"/>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3"/>
          <p:cNvSpPr txBox="1">
            <a:spLocks noChangeArrowheads="1"/>
          </p:cNvSpPr>
          <p:nvPr/>
        </p:nvSpPr>
        <p:spPr bwMode="auto">
          <a:xfrm>
            <a:off x="-22672" y="2128838"/>
            <a:ext cx="8229600" cy="413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algn="r" rtl="1" fontAlgn="base">
              <a:lnSpc>
                <a:spcPct val="150000"/>
              </a:lnSpc>
              <a:spcBef>
                <a:spcPct val="20000"/>
              </a:spcBef>
              <a:spcAft>
                <a:spcPct val="0"/>
              </a:spcAft>
              <a:buClr>
                <a:srgbClr val="44546A"/>
              </a:buClr>
              <a:buFont typeface="Arial" panose="020B0604020202020204" pitchFamily="34" charset="0"/>
              <a:buChar char="•"/>
            </a:pPr>
            <a:endParaRPr lang="en-US" altLang="en-US" sz="2800" dirty="0" smtClean="0">
              <a:solidFill>
                <a:prstClr val="black"/>
              </a:solidFill>
              <a:cs typeface="B Zar" panose="00000400000000000000" pitchFamily="2" charset="-78"/>
            </a:endParaRPr>
          </a:p>
        </p:txBody>
      </p:sp>
      <p:sp>
        <p:nvSpPr>
          <p:cNvPr id="52229" name="Title 2"/>
          <p:cNvSpPr txBox="1">
            <a:spLocks/>
          </p:cNvSpPr>
          <p:nvPr/>
        </p:nvSpPr>
        <p:spPr bwMode="auto">
          <a:xfrm>
            <a:off x="395288" y="111125"/>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algn="ctr" rtl="1" eaLnBrk="0" fontAlgn="base" hangingPunct="0">
              <a:spcBef>
                <a:spcPct val="0"/>
              </a:spcBef>
              <a:spcAft>
                <a:spcPct val="0"/>
              </a:spcAft>
            </a:pPr>
            <a:r>
              <a:rPr lang="fa-IR" altLang="en-US" sz="4400" b="1" dirty="0" smtClean="0">
                <a:solidFill>
                  <a:srgbClr val="44546A"/>
                </a:solidFill>
                <a:cs typeface="B Zar" pitchFamily="2" charset="-78"/>
              </a:rPr>
              <a:t>تعیین حجم نمونه همبستگی</a:t>
            </a:r>
            <a:endParaRPr lang="en-US" altLang="en-US" sz="4400" b="1" dirty="0" smtClean="0">
              <a:solidFill>
                <a:srgbClr val="44546A"/>
              </a:solidFill>
              <a:cs typeface="B Zar" pitchFamily="2" charset="-78"/>
            </a:endParaRPr>
          </a:p>
        </p:txBody>
      </p:sp>
      <p:sp>
        <p:nvSpPr>
          <p:cNvPr id="52230" name="Rectangle 2"/>
          <p:cNvSpPr>
            <a:spLocks noChangeArrowheads="1"/>
          </p:cNvSpPr>
          <p:nvPr/>
        </p:nvSpPr>
        <p:spPr bwMode="auto">
          <a:xfrm>
            <a:off x="1327150" y="1712913"/>
            <a:ext cx="1228626"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fa-IR" altLang="en-US" sz="2400" dirty="0" smtClean="0">
                <a:solidFill>
                  <a:prstClr val="black"/>
                </a:solidFill>
                <a:latin typeface="Times New Roman" panose="02020603050405020304" pitchFamily="18" charset="0"/>
                <a:cs typeface="B Zar" pitchFamily="2" charset="-78"/>
              </a:rPr>
              <a:t>H</a:t>
            </a:r>
            <a:r>
              <a:rPr lang="fa-IR" altLang="en-US" sz="2400" baseline="-25000" dirty="0" smtClean="0">
                <a:solidFill>
                  <a:prstClr val="black"/>
                </a:solidFill>
                <a:latin typeface="Times New Roman" panose="02020603050405020304" pitchFamily="18" charset="0"/>
                <a:cs typeface="B Zar" pitchFamily="2" charset="-78"/>
              </a:rPr>
              <a:t>0</a:t>
            </a:r>
            <a:r>
              <a:rPr lang="fa-IR" altLang="en-US" sz="2400" dirty="0" smtClean="0">
                <a:solidFill>
                  <a:prstClr val="black"/>
                </a:solidFill>
                <a:latin typeface="Times New Roman" panose="02020603050405020304" pitchFamily="18" charset="0"/>
                <a:cs typeface="B Zar" pitchFamily="2" charset="-78"/>
              </a:rPr>
              <a:t> : r=0</a:t>
            </a:r>
          </a:p>
          <a:p>
            <a:pPr fontAlgn="base">
              <a:spcBef>
                <a:spcPct val="0"/>
              </a:spcBef>
              <a:spcAft>
                <a:spcPct val="0"/>
              </a:spcAft>
            </a:pPr>
            <a:r>
              <a:rPr lang="fa-IR" altLang="en-US" sz="2400" dirty="0" smtClean="0">
                <a:solidFill>
                  <a:prstClr val="black"/>
                </a:solidFill>
                <a:latin typeface="Times New Roman" panose="02020603050405020304" pitchFamily="18" charset="0"/>
                <a:cs typeface="B Zar" pitchFamily="2" charset="-78"/>
              </a:rPr>
              <a:t>H</a:t>
            </a:r>
            <a:r>
              <a:rPr lang="fa-IR" altLang="en-US" sz="2400" baseline="-25000" dirty="0" smtClean="0">
                <a:solidFill>
                  <a:prstClr val="black"/>
                </a:solidFill>
                <a:latin typeface="Times New Roman" panose="02020603050405020304" pitchFamily="18" charset="0"/>
                <a:cs typeface="B Zar" pitchFamily="2" charset="-78"/>
              </a:rPr>
              <a:t>1</a:t>
            </a:r>
            <a:r>
              <a:rPr lang="fa-IR" altLang="en-US" sz="2400" dirty="0" smtClean="0">
                <a:solidFill>
                  <a:prstClr val="black"/>
                </a:solidFill>
                <a:latin typeface="Times New Roman" panose="02020603050405020304" pitchFamily="18" charset="0"/>
                <a:cs typeface="B Zar" pitchFamily="2" charset="-78"/>
              </a:rPr>
              <a:t> : r≠0</a:t>
            </a:r>
            <a:endParaRPr lang="en-US" altLang="en-US" sz="2400" dirty="0" smtClean="0">
              <a:solidFill>
                <a:prstClr val="black"/>
              </a:solidFill>
              <a:latin typeface="Times New Roman" panose="02020603050405020304" pitchFamily="18" charset="0"/>
              <a:cs typeface="B Zar" pitchFamily="2" charset="-78"/>
            </a:endParaRPr>
          </a:p>
        </p:txBody>
      </p:sp>
      <p:sp>
        <p:nvSpPr>
          <p:cNvPr id="5" name="Left Brace 4"/>
          <p:cNvSpPr/>
          <p:nvPr/>
        </p:nvSpPr>
        <p:spPr>
          <a:xfrm>
            <a:off x="1042988" y="1712913"/>
            <a:ext cx="239712" cy="831850"/>
          </a:xfrm>
          <a:prstGeom prst="leftBrace">
            <a:avLst/>
          </a:prstGeom>
          <a:ln w="28575"/>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sz="2400">
              <a:solidFill>
                <a:prstClr val="black"/>
              </a:solidFill>
            </a:endParaRPr>
          </a:p>
        </p:txBody>
      </p:sp>
      <p:graphicFrame>
        <p:nvGraphicFramePr>
          <p:cNvPr id="52232" name="Object 5"/>
          <p:cNvGraphicFramePr>
            <a:graphicFrameLocks noChangeAspect="1"/>
          </p:cNvGraphicFramePr>
          <p:nvPr/>
        </p:nvGraphicFramePr>
        <p:xfrm>
          <a:off x="3482182" y="1534865"/>
          <a:ext cx="2605088" cy="1462087"/>
        </p:xfrm>
        <a:graphic>
          <a:graphicData uri="http://schemas.openxmlformats.org/presentationml/2006/ole">
            <mc:AlternateContent xmlns:mc="http://schemas.openxmlformats.org/markup-compatibility/2006">
              <mc:Choice xmlns:v="urn:schemas-microsoft-com:vml" Requires="v">
                <p:oleObj spid="_x0000_s42008" name="Equation" r:id="rId4" imgW="1422400" imgH="812800" progId="Equation.3">
                  <p:embed/>
                </p:oleObj>
              </mc:Choice>
              <mc:Fallback>
                <p:oleObj name="Equation" r:id="rId4" imgW="1422400" imgH="8128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82182" y="1534865"/>
                        <a:ext cx="2605088" cy="146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2233" name="Content Placeholder 2"/>
          <p:cNvSpPr>
            <a:spLocks noGrp="1"/>
          </p:cNvSpPr>
          <p:nvPr>
            <p:ph sz="half" idx="1"/>
          </p:nvPr>
        </p:nvSpPr>
        <p:spPr bwMode="auto">
          <a:xfrm>
            <a:off x="663575" y="3870325"/>
            <a:ext cx="7869238" cy="1935163"/>
          </a:xfrm>
        </p:spPr>
        <p:txBody>
          <a:bodyPr/>
          <a:lstStyle/>
          <a:p>
            <a:pPr marL="0" indent="0" algn="just">
              <a:buFont typeface="Wingdings" panose="05000000000000000000" pitchFamily="2" charset="2"/>
              <a:buNone/>
            </a:pPr>
            <a:r>
              <a:rPr lang="fa-IR" altLang="en-US" sz="2400" dirty="0" smtClean="0">
                <a:cs typeface="B Zar" pitchFamily="2" charset="-78"/>
              </a:rPr>
              <a:t>در مطالعه‌ای قصد داریم همبستگی میان مدیریت زمان و اضطراب بین دانشجویان پزشکی  را بررسی نماییم. بر اساس مطالعات مشابه همبستگی بین مدیریت زمان و اضطراب برابر با 0/198- است. با فرض خطای نوع اول و دوم برابر با 5 درصد و 20 درصد به چه حجم نمونه‌ای برای مطالعه نیاز داریم؟</a:t>
            </a:r>
            <a:endParaRPr lang="en-US" altLang="en-US" sz="2400" dirty="0" smtClean="0"/>
          </a:p>
        </p:txBody>
      </p:sp>
      <p:sp>
        <p:nvSpPr>
          <p:cNvPr id="52234" name="Rectangle 8"/>
          <p:cNvSpPr>
            <a:spLocks noChangeArrowheads="1"/>
          </p:cNvSpPr>
          <p:nvPr/>
        </p:nvSpPr>
        <p:spPr bwMode="auto">
          <a:xfrm>
            <a:off x="7308850" y="2946400"/>
            <a:ext cx="110158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fa-IR" altLang="en-US" sz="4400" b="1" dirty="0" smtClean="0">
                <a:solidFill>
                  <a:srgbClr val="C00000"/>
                </a:solidFill>
                <a:cs typeface="B Zar" pitchFamily="2" charset="-78"/>
              </a:rPr>
              <a:t>مثال</a:t>
            </a:r>
            <a:endParaRPr lang="en-US" altLang="en-US" sz="4400" dirty="0" smtClean="0">
              <a:solidFill>
                <a:srgbClr val="C00000"/>
              </a:solidFill>
            </a:endParaRPr>
          </a:p>
        </p:txBody>
      </p:sp>
    </p:spTree>
    <p:extLst>
      <p:ext uri="{BB962C8B-B14F-4D97-AF65-F5344CB8AC3E}">
        <p14:creationId xmlns:p14="http://schemas.microsoft.com/office/powerpoint/2010/main" val="19396714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6626"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427830" y="429684"/>
            <a:ext cx="8258969" cy="5971116"/>
          </a:xfrm>
        </p:spPr>
      </p:pic>
      <p:sp>
        <p:nvSpPr>
          <p:cNvPr id="2" name="TextBox 1"/>
          <p:cNvSpPr txBox="1"/>
          <p:nvPr/>
        </p:nvSpPr>
        <p:spPr>
          <a:xfrm>
            <a:off x="284195" y="609600"/>
            <a:ext cx="3581400" cy="523220"/>
          </a:xfrm>
          <a:prstGeom prst="rect">
            <a:avLst/>
          </a:prstGeom>
          <a:noFill/>
        </p:spPr>
        <p:txBody>
          <a:bodyPr wrap="square" rtlCol="1">
            <a:spAutoFit/>
          </a:bodyPr>
          <a:lstStyle/>
          <a:p>
            <a:r>
              <a:rPr lang="fa-IR" sz="2800" b="1" dirty="0" smtClean="0">
                <a:cs typeface="B Zar" pitchFamily="2" charset="-78"/>
              </a:rPr>
              <a:t>با تشکر از حسن توجه شما</a:t>
            </a:r>
            <a:endParaRPr lang="fa-IR" sz="2800" b="1" dirty="0">
              <a:cs typeface="B Zar" pitchFamily="2" charset="-78"/>
            </a:endParaRPr>
          </a:p>
        </p:txBody>
      </p:sp>
      <p:sp>
        <p:nvSpPr>
          <p:cNvPr id="3" name="TextBox 2"/>
          <p:cNvSpPr txBox="1"/>
          <p:nvPr/>
        </p:nvSpPr>
        <p:spPr>
          <a:xfrm>
            <a:off x="3777669" y="4431268"/>
            <a:ext cx="184731" cy="369332"/>
          </a:xfrm>
          <a:prstGeom prst="rect">
            <a:avLst/>
          </a:prstGeom>
          <a:noFill/>
        </p:spPr>
        <p:txBody>
          <a:bodyPr wrap="none" rtlCol="1">
            <a:spAutoFit/>
          </a:bodyPr>
          <a:lstStyle/>
          <a:p>
            <a:endParaRPr lang="fa-IR" dirty="0">
              <a:cs typeface="B Zar" pitchFamily="2" charset="-78"/>
            </a:endParaRPr>
          </a:p>
        </p:txBody>
      </p:sp>
    </p:spTree>
    <p:extLst>
      <p:ext uri="{BB962C8B-B14F-4D97-AF65-F5344CB8AC3E}">
        <p14:creationId xmlns:p14="http://schemas.microsoft.com/office/powerpoint/2010/main" val="2001292583"/>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2"/>
          <p:cNvSpPr>
            <a:spLocks noGrp="1" noChangeArrowheads="1"/>
          </p:cNvSpPr>
          <p:nvPr>
            <p:ph type="title" idx="4294967295"/>
          </p:nvPr>
        </p:nvSpPr>
        <p:spPr>
          <a:xfrm>
            <a:off x="0" y="228600"/>
            <a:ext cx="8229600" cy="1143000"/>
          </a:xfrm>
        </p:spPr>
        <p:txBody>
          <a:bodyPr anchorCtr="1"/>
          <a:lstStyle/>
          <a:p>
            <a:pPr algn="ctr" rtl="1"/>
            <a:r>
              <a:rPr lang="fa-IR" dirty="0" smtClean="0">
                <a:effectLst>
                  <a:outerShdw blurRad="38100" dist="38100" dir="2700000" algn="tl">
                    <a:srgbClr val="C0C0C0"/>
                  </a:outerShdw>
                </a:effectLst>
                <a:cs typeface="B Zar" pitchFamily="2" charset="-78"/>
              </a:rPr>
              <a:t>اهميت </a:t>
            </a:r>
            <a:r>
              <a:rPr lang="fa-IR" dirty="0">
                <a:effectLst>
                  <a:outerShdw blurRad="38100" dist="38100" dir="2700000" algn="tl">
                    <a:srgbClr val="C0C0C0"/>
                  </a:outerShdw>
                </a:effectLst>
                <a:cs typeface="B Zar" pitchFamily="2" charset="-78"/>
              </a:rPr>
              <a:t>حجم نمونه</a:t>
            </a:r>
            <a:endParaRPr lang="af-ZA" dirty="0">
              <a:effectLst>
                <a:outerShdw blurRad="38100" dist="38100" dir="2700000" algn="tl">
                  <a:srgbClr val="C0C0C0"/>
                </a:outerShdw>
              </a:effectLst>
            </a:endParaRPr>
          </a:p>
        </p:txBody>
      </p:sp>
      <p:sp>
        <p:nvSpPr>
          <p:cNvPr id="254979" name="Rectangle 3"/>
          <p:cNvSpPr>
            <a:spLocks noGrp="1" noChangeArrowheads="1"/>
          </p:cNvSpPr>
          <p:nvPr>
            <p:ph type="body" idx="4294967295"/>
          </p:nvPr>
        </p:nvSpPr>
        <p:spPr>
          <a:xfrm>
            <a:off x="0" y="1600200"/>
            <a:ext cx="8229600" cy="4525963"/>
          </a:xfrm>
        </p:spPr>
        <p:txBody>
          <a:bodyPr/>
          <a:lstStyle/>
          <a:p>
            <a:pPr algn="r" rtl="1"/>
            <a:r>
              <a:rPr lang="fa-IR" sz="2400" dirty="0" smtClean="0">
                <a:effectLst>
                  <a:outerShdw blurRad="38100" dist="38100" dir="2700000" algn="tl">
                    <a:srgbClr val="C0C0C0"/>
                  </a:outerShdw>
                </a:effectLst>
                <a:cs typeface="B Zar" pitchFamily="2" charset="-78"/>
              </a:rPr>
              <a:t>يکي </a:t>
            </a:r>
            <a:r>
              <a:rPr lang="fa-IR" sz="2400" dirty="0">
                <a:effectLst>
                  <a:outerShdw blurRad="38100" dist="38100" dir="2700000" algn="tl">
                    <a:srgbClr val="C0C0C0"/>
                  </a:outerShdw>
                </a:effectLst>
                <a:cs typeface="B Zar" pitchFamily="2" charset="-78"/>
              </a:rPr>
              <a:t>از </a:t>
            </a:r>
            <a:r>
              <a:rPr lang="fa-IR" sz="2400" dirty="0" smtClean="0">
                <a:effectLst>
                  <a:outerShdw blurRad="38100" dist="38100" dir="2700000" algn="tl">
                    <a:srgbClr val="C0C0C0"/>
                  </a:outerShdw>
                </a:effectLst>
                <a:cs typeface="B Zar" pitchFamily="2" charset="-78"/>
              </a:rPr>
              <a:t>مهمترين </a:t>
            </a:r>
            <a:r>
              <a:rPr lang="fa-IR" sz="2400" dirty="0">
                <a:effectLst>
                  <a:outerShdw blurRad="38100" dist="38100" dir="2700000" algn="tl">
                    <a:srgbClr val="C0C0C0"/>
                  </a:outerShdw>
                </a:effectLst>
                <a:cs typeface="B Zar" pitchFamily="2" charset="-78"/>
              </a:rPr>
              <a:t>شاخص </a:t>
            </a:r>
            <a:r>
              <a:rPr lang="fa-IR" sz="2400" dirty="0" smtClean="0">
                <a:effectLst>
                  <a:outerShdw blurRad="38100" dist="38100" dir="2700000" algn="tl">
                    <a:srgbClr val="C0C0C0"/>
                  </a:outerShdw>
                </a:effectLst>
                <a:cs typeface="B Zar" pitchFamily="2" charset="-78"/>
              </a:rPr>
              <a:t>هاي تعيين </a:t>
            </a:r>
            <a:r>
              <a:rPr lang="fa-IR" sz="2400" dirty="0">
                <a:effectLst>
                  <a:outerShdw blurRad="38100" dist="38100" dir="2700000" algn="tl">
                    <a:srgbClr val="C0C0C0"/>
                  </a:outerShdw>
                </a:effectLst>
                <a:cs typeface="B Zar" pitchFamily="2" charset="-78"/>
              </a:rPr>
              <a:t>کننده توان </a:t>
            </a:r>
            <a:r>
              <a:rPr lang="fa-IR" sz="2400" dirty="0" smtClean="0">
                <a:effectLst>
                  <a:outerShdw blurRad="38100" dist="38100" dir="2700000" algn="tl">
                    <a:srgbClr val="C0C0C0"/>
                  </a:outerShdw>
                </a:effectLst>
                <a:cs typeface="B Zar" pitchFamily="2" charset="-78"/>
              </a:rPr>
              <a:t>(</a:t>
            </a:r>
            <a:r>
              <a:rPr lang="en-US" sz="2400" dirty="0">
                <a:effectLst>
                  <a:outerShdw blurRad="38100" dist="38100" dir="2700000" algn="tl">
                    <a:srgbClr val="C0C0C0"/>
                  </a:outerShdw>
                </a:effectLst>
              </a:rPr>
              <a:t>power</a:t>
            </a:r>
            <a:r>
              <a:rPr lang="fa-IR" sz="2400" dirty="0">
                <a:effectLst>
                  <a:outerShdw blurRad="38100" dist="38100" dir="2700000" algn="tl">
                    <a:srgbClr val="C0C0C0"/>
                  </a:outerShdw>
                </a:effectLst>
                <a:cs typeface="B Zar" pitchFamily="2" charset="-78"/>
              </a:rPr>
              <a:t>) </a:t>
            </a:r>
            <a:r>
              <a:rPr lang="fa-IR" sz="2400" dirty="0" smtClean="0">
                <a:effectLst>
                  <a:outerShdw blurRad="38100" dist="38100" dir="2700000" algn="tl">
                    <a:srgbClr val="C0C0C0"/>
                  </a:outerShdw>
                </a:effectLst>
                <a:cs typeface="B Zar" pitchFamily="2" charset="-78"/>
              </a:rPr>
              <a:t>يک </a:t>
            </a:r>
            <a:r>
              <a:rPr lang="fa-IR" sz="2400" dirty="0">
                <a:effectLst>
                  <a:outerShdw blurRad="38100" dist="38100" dir="2700000" algn="tl">
                    <a:srgbClr val="C0C0C0"/>
                  </a:outerShdw>
                </a:effectLst>
                <a:cs typeface="B Zar" pitchFamily="2" charset="-78"/>
              </a:rPr>
              <a:t>مطالعه است.</a:t>
            </a:r>
          </a:p>
          <a:p>
            <a:endParaRPr lang="fa-IR" sz="2400" dirty="0">
              <a:effectLst>
                <a:outerShdw blurRad="38100" dist="38100" dir="2700000" algn="tl">
                  <a:srgbClr val="C0C0C0"/>
                </a:outerShdw>
              </a:effectLst>
              <a:cs typeface="B Zar" pitchFamily="2" charset="-78"/>
            </a:endParaRPr>
          </a:p>
          <a:p>
            <a:pPr algn="r" rtl="1"/>
            <a:r>
              <a:rPr lang="fa-IR" sz="2400" dirty="0">
                <a:effectLst>
                  <a:outerShdw blurRad="38100" dist="38100" dir="2700000" algn="tl">
                    <a:srgbClr val="C0C0C0"/>
                  </a:outerShdw>
                </a:effectLst>
                <a:cs typeface="B Zar" pitchFamily="2" charset="-78"/>
              </a:rPr>
              <a:t>حجم نمونه هم </a:t>
            </a:r>
            <a:r>
              <a:rPr lang="fa-IR" sz="2400" dirty="0" smtClean="0">
                <a:effectLst>
                  <a:outerShdw blurRad="38100" dist="38100" dir="2700000" algn="tl">
                    <a:srgbClr val="C0C0C0"/>
                  </a:outerShdw>
                </a:effectLst>
                <a:cs typeface="B Zar" pitchFamily="2" charset="-78"/>
              </a:rPr>
              <a:t>بايد طوري </a:t>
            </a:r>
            <a:r>
              <a:rPr lang="fa-IR" sz="2400" dirty="0">
                <a:effectLst>
                  <a:outerShdw blurRad="38100" dist="38100" dir="2700000" algn="tl">
                    <a:srgbClr val="C0C0C0"/>
                  </a:outerShdw>
                </a:effectLst>
                <a:cs typeface="B Zar" pitchFamily="2" charset="-78"/>
              </a:rPr>
              <a:t>انتخاب شود که اختلاف </a:t>
            </a:r>
            <a:r>
              <a:rPr lang="fa-IR" sz="2400" dirty="0" smtClean="0">
                <a:effectLst>
                  <a:outerShdw blurRad="38100" dist="38100" dir="2700000" algn="tl">
                    <a:srgbClr val="C0C0C0"/>
                  </a:outerShdw>
                </a:effectLst>
                <a:cs typeface="B Zar" pitchFamily="2" charset="-78"/>
              </a:rPr>
              <a:t>يا </a:t>
            </a:r>
            <a:r>
              <a:rPr lang="fa-IR" sz="2400" dirty="0">
                <a:effectLst>
                  <a:outerShdw blurRad="38100" dist="38100" dir="2700000" algn="tl">
                    <a:srgbClr val="C0C0C0"/>
                  </a:outerShdw>
                </a:effectLst>
                <a:cs typeface="B Zar" pitchFamily="2" charset="-78"/>
              </a:rPr>
              <a:t>تفاوت </a:t>
            </a:r>
            <a:r>
              <a:rPr lang="fa-IR" sz="2400" dirty="0" smtClean="0">
                <a:effectLst>
                  <a:outerShdw blurRad="38100" dist="38100" dir="2700000" algn="tl">
                    <a:srgbClr val="C0C0C0"/>
                  </a:outerShdw>
                </a:effectLst>
                <a:cs typeface="B Zar" pitchFamily="2" charset="-78"/>
              </a:rPr>
              <a:t>علمي </a:t>
            </a:r>
            <a:r>
              <a:rPr lang="fa-IR" sz="2400" dirty="0">
                <a:effectLst>
                  <a:outerShdw blurRad="38100" dist="38100" dir="2700000" algn="tl">
                    <a:srgbClr val="C0C0C0"/>
                  </a:outerShdw>
                </a:effectLst>
                <a:cs typeface="B Zar" pitchFamily="2" charset="-78"/>
              </a:rPr>
              <a:t>مشاهده شده از نظر </a:t>
            </a:r>
            <a:r>
              <a:rPr lang="fa-IR" sz="2400" dirty="0" smtClean="0">
                <a:effectLst>
                  <a:outerShdw blurRad="38100" dist="38100" dir="2700000" algn="tl">
                    <a:srgbClr val="C0C0C0"/>
                  </a:outerShdw>
                </a:effectLst>
                <a:cs typeface="B Zar" pitchFamily="2" charset="-78"/>
              </a:rPr>
              <a:t>علمي </a:t>
            </a:r>
            <a:r>
              <a:rPr lang="fa-IR" sz="2400" dirty="0">
                <a:effectLst>
                  <a:outerShdw blurRad="38100" dist="38100" dir="2700000" algn="tl">
                    <a:srgbClr val="C0C0C0"/>
                  </a:outerShdw>
                </a:effectLst>
                <a:cs typeface="B Zar" pitchFamily="2" charset="-78"/>
              </a:rPr>
              <a:t>معنا دار باشد و هم از نظر </a:t>
            </a:r>
            <a:r>
              <a:rPr lang="fa-IR" sz="2400" dirty="0" smtClean="0">
                <a:effectLst>
                  <a:outerShdw blurRad="38100" dist="38100" dir="2700000" algn="tl">
                    <a:srgbClr val="C0C0C0"/>
                  </a:outerShdw>
                </a:effectLst>
                <a:cs typeface="B Zar" pitchFamily="2" charset="-78"/>
              </a:rPr>
              <a:t>اقتصادي </a:t>
            </a:r>
            <a:r>
              <a:rPr lang="fa-IR" sz="2400" dirty="0">
                <a:effectLst>
                  <a:outerShdw blurRad="38100" dist="38100" dir="2700000" algn="tl">
                    <a:srgbClr val="C0C0C0"/>
                  </a:outerShdw>
                </a:effectLst>
                <a:cs typeface="B Zar" pitchFamily="2" charset="-78"/>
              </a:rPr>
              <a:t>با </a:t>
            </a:r>
            <a:r>
              <a:rPr lang="fa-IR" sz="2400" dirty="0" smtClean="0">
                <a:effectLst>
                  <a:outerShdw blurRad="38100" dist="38100" dir="2700000" algn="tl">
                    <a:srgbClr val="C0C0C0"/>
                  </a:outerShdw>
                </a:effectLst>
                <a:cs typeface="B Zar" pitchFamily="2" charset="-78"/>
              </a:rPr>
              <a:t>محدوديتي </a:t>
            </a:r>
            <a:r>
              <a:rPr lang="fa-IR" sz="2400" dirty="0">
                <a:effectLst>
                  <a:outerShdw blurRad="38100" dist="38100" dir="2700000" algn="tl">
                    <a:srgbClr val="C0C0C0"/>
                  </a:outerShdw>
                </a:effectLst>
                <a:cs typeface="B Zar" pitchFamily="2" charset="-78"/>
              </a:rPr>
              <a:t>مواجه نشود.</a:t>
            </a:r>
          </a:p>
          <a:p>
            <a:pPr>
              <a:buNone/>
            </a:pPr>
            <a:endParaRPr lang="fa-IR" sz="2400" dirty="0">
              <a:effectLst>
                <a:outerShdw blurRad="38100" dist="38100" dir="2700000" algn="tl">
                  <a:srgbClr val="C0C0C0"/>
                </a:outerShdw>
              </a:effectLst>
              <a:cs typeface="B Zar" pitchFamily="2" charset="-78"/>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5"/>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dirty="0"/>
          </a:p>
        </p:txBody>
      </p:sp>
      <p:sp>
        <p:nvSpPr>
          <p:cNvPr id="11269" name="Title 1"/>
          <p:cNvSpPr txBox="1">
            <a:spLocks/>
          </p:cNvSpPr>
          <p:nvPr/>
        </p:nvSpPr>
        <p:spPr bwMode="auto">
          <a:xfrm>
            <a:off x="533400" y="304800"/>
            <a:ext cx="777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algn="ctr" rtl="1"/>
            <a:r>
              <a:rPr lang="fa-IR" altLang="en-US" sz="3600" b="1" dirty="0">
                <a:solidFill>
                  <a:schemeClr val="tx2"/>
                </a:solidFill>
                <a:cs typeface="B Zar" pitchFamily="2" charset="-78"/>
              </a:rPr>
              <a:t>ضرورت حجم نمونه مناسب</a:t>
            </a:r>
            <a:endParaRPr lang="en-US" altLang="en-US" sz="3600" b="1" dirty="0">
              <a:solidFill>
                <a:schemeClr val="tx2"/>
              </a:solidFill>
              <a:cs typeface="B Zar" pitchFamily="2" charset="-78"/>
            </a:endParaRPr>
          </a:p>
        </p:txBody>
      </p:sp>
      <p:sp>
        <p:nvSpPr>
          <p:cNvPr id="12" name="Subtitle 2"/>
          <p:cNvSpPr txBox="1">
            <a:spLocks/>
          </p:cNvSpPr>
          <p:nvPr/>
        </p:nvSpPr>
        <p:spPr>
          <a:xfrm>
            <a:off x="609600" y="1143000"/>
            <a:ext cx="8077200" cy="4495800"/>
          </a:xfrm>
          <a:prstGeom prst="rect">
            <a:avLst/>
          </a:prstGeom>
        </p:spPr>
        <p:txBody>
          <a:bodyPr>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just" rtl="1">
              <a:defRPr/>
            </a:pPr>
            <a:r>
              <a:rPr lang="fa-IR" dirty="0" smtClean="0">
                <a:solidFill>
                  <a:srgbClr val="FF0000"/>
                </a:solidFill>
                <a:cs typeface="B Zar" pitchFamily="2" charset="-78"/>
              </a:rPr>
              <a:t>معایب مناسب نبودن حجم نمونه:</a:t>
            </a:r>
          </a:p>
          <a:p>
            <a:pPr marL="342900" indent="-342900" algn="just" rtl="1">
              <a:buFont typeface="Wingdings" panose="05000000000000000000" pitchFamily="2" charset="2"/>
              <a:buChar char="q"/>
              <a:defRPr/>
            </a:pPr>
            <a:r>
              <a:rPr lang="fa-IR" dirty="0" smtClean="0">
                <a:solidFill>
                  <a:schemeClr val="tx1"/>
                </a:solidFill>
                <a:cs typeface="B Zar" pitchFamily="2" charset="-78"/>
              </a:rPr>
              <a:t>در صورتی که اندازه نمونه کوچک باشد نتایج حاصل ممکن است از اعتبار کافی برای</a:t>
            </a:r>
            <a:r>
              <a:rPr lang="fa-IR" u="sng" dirty="0" smtClean="0">
                <a:solidFill>
                  <a:srgbClr val="FF0000"/>
                </a:solidFill>
                <a:cs typeface="B Zar" pitchFamily="2" charset="-78"/>
              </a:rPr>
              <a:t> تعمیم </a:t>
            </a:r>
            <a:r>
              <a:rPr lang="fa-IR" dirty="0" smtClean="0">
                <a:solidFill>
                  <a:schemeClr val="tx1"/>
                </a:solidFill>
                <a:cs typeface="B Zar" pitchFamily="2" charset="-78"/>
              </a:rPr>
              <a:t>و </a:t>
            </a:r>
            <a:r>
              <a:rPr lang="fa-IR" u="sng" dirty="0" smtClean="0">
                <a:solidFill>
                  <a:srgbClr val="FF0000"/>
                </a:solidFill>
                <a:cs typeface="B Zar" pitchFamily="2" charset="-78"/>
              </a:rPr>
              <a:t>به کارگیری </a:t>
            </a:r>
            <a:r>
              <a:rPr lang="fa-IR" dirty="0" smtClean="0">
                <a:solidFill>
                  <a:schemeClr val="tx1"/>
                </a:solidFill>
                <a:cs typeface="B Zar" pitchFamily="2" charset="-78"/>
              </a:rPr>
              <a:t>آنها در بالین برخوردار نباشد.</a:t>
            </a:r>
          </a:p>
          <a:p>
            <a:pPr marL="342900" indent="-342900" algn="just" rtl="1">
              <a:buFont typeface="Wingdings" panose="05000000000000000000" pitchFamily="2" charset="2"/>
              <a:buChar char="q"/>
              <a:defRPr/>
            </a:pPr>
            <a:endParaRPr lang="en-US" dirty="0" smtClean="0">
              <a:solidFill>
                <a:schemeClr val="tx1"/>
              </a:solidFill>
              <a:cs typeface="B Zar" pitchFamily="2" charset="-78"/>
            </a:endParaRPr>
          </a:p>
          <a:p>
            <a:pPr marL="342900" indent="-342900" algn="just" rtl="1">
              <a:buFont typeface="Wingdings" panose="05000000000000000000" pitchFamily="2" charset="2"/>
              <a:buChar char="q"/>
              <a:defRPr/>
            </a:pPr>
            <a:r>
              <a:rPr lang="fa-IR" dirty="0" smtClean="0">
                <a:solidFill>
                  <a:schemeClr val="tx1"/>
                </a:solidFill>
                <a:cs typeface="B Zar" pitchFamily="2" charset="-78"/>
              </a:rPr>
              <a:t>از طرفی دیگر بیش از حد نیاز بودن اندازه نمونه همواره نقطه قوت مطالعه به شمار نمی‌آید. زیرا که باعث از دست دادن منابع مالی، صرف وقت بیش از اندازه و ... می‌شود که این خود مغایر با </a:t>
            </a:r>
            <a:r>
              <a:rPr lang="fa-IR" u="sng" dirty="0" smtClean="0">
                <a:solidFill>
                  <a:srgbClr val="FF0000"/>
                </a:solidFill>
                <a:cs typeface="B Zar" pitchFamily="2" charset="-78"/>
              </a:rPr>
              <a:t>اخلاق در پژوهش </a:t>
            </a:r>
            <a:r>
              <a:rPr lang="fa-IR" dirty="0" smtClean="0">
                <a:solidFill>
                  <a:schemeClr val="tx1"/>
                </a:solidFill>
                <a:cs typeface="B Zar" pitchFamily="2" charset="-78"/>
              </a:rPr>
              <a:t>می‌باشد. همچنین ممکن است تفاوت های بسیار کوچک از لحاظ آماری معنا دار شود.</a:t>
            </a:r>
            <a:endParaRPr lang="en-US" dirty="0" smtClean="0">
              <a:solidFill>
                <a:schemeClr val="tx1"/>
              </a:solidFill>
              <a:cs typeface="B Zar" pitchFamily="2" charset="-78"/>
            </a:endParaRPr>
          </a:p>
        </p:txBody>
      </p:sp>
    </p:spTree>
    <p:extLst>
      <p:ext uri="{BB962C8B-B14F-4D97-AF65-F5344CB8AC3E}">
        <p14:creationId xmlns:p14="http://schemas.microsoft.com/office/powerpoint/2010/main" val="34458764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txBox="1">
            <a:spLocks noChangeArrowheads="1"/>
          </p:cNvSpPr>
          <p:nvPr/>
        </p:nvSpPr>
        <p:spPr bwMode="auto">
          <a:xfrm>
            <a:off x="107950" y="1195388"/>
            <a:ext cx="8229600" cy="413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algn="r" rtl="1" eaLnBrk="1" hangingPunct="1">
              <a:lnSpc>
                <a:spcPct val="150000"/>
              </a:lnSpc>
              <a:spcBef>
                <a:spcPct val="20000"/>
              </a:spcBef>
              <a:buClr>
                <a:schemeClr val="tx2"/>
              </a:buClr>
              <a:buFont typeface="Arial" panose="020B0604020202020204" pitchFamily="34" charset="0"/>
              <a:buChar char="•"/>
            </a:pPr>
            <a:endParaRPr lang="en-US" altLang="en-US" sz="2800" dirty="0">
              <a:cs typeface="B Zar" panose="00000400000000000000" pitchFamily="2" charset="-78"/>
            </a:endParaRPr>
          </a:p>
        </p:txBody>
      </p:sp>
      <p:sp>
        <p:nvSpPr>
          <p:cNvPr id="13317" name="Rectangle 5"/>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dirty="0"/>
          </a:p>
        </p:txBody>
      </p:sp>
      <p:sp>
        <p:nvSpPr>
          <p:cNvPr id="13318" name="Title 1"/>
          <p:cNvSpPr txBox="1">
            <a:spLocks/>
          </p:cNvSpPr>
          <p:nvPr/>
        </p:nvSpPr>
        <p:spPr bwMode="auto">
          <a:xfrm>
            <a:off x="687388" y="304800"/>
            <a:ext cx="777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algn="ctr" rtl="1"/>
            <a:r>
              <a:rPr lang="fa-IR" altLang="en-US" sz="3600" b="1" dirty="0">
                <a:solidFill>
                  <a:schemeClr val="tx2"/>
                </a:solidFill>
                <a:cs typeface="B Zar" pitchFamily="2" charset="-78"/>
              </a:rPr>
              <a:t>ضرورت حجم نمونه مناسب</a:t>
            </a:r>
            <a:endParaRPr lang="en-US" altLang="en-US" sz="3600" b="1" dirty="0">
              <a:solidFill>
                <a:schemeClr val="tx2"/>
              </a:solidFill>
              <a:cs typeface="B Zar" pitchFamily="2" charset="-78"/>
            </a:endParaRPr>
          </a:p>
        </p:txBody>
      </p:sp>
      <p:sp>
        <p:nvSpPr>
          <p:cNvPr id="13319" name="Subtitle 2"/>
          <p:cNvSpPr txBox="1">
            <a:spLocks/>
          </p:cNvSpPr>
          <p:nvPr/>
        </p:nvSpPr>
        <p:spPr bwMode="auto">
          <a:xfrm>
            <a:off x="609600" y="1143000"/>
            <a:ext cx="80772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algn="just" rtl="1">
              <a:spcBef>
                <a:spcPct val="20000"/>
              </a:spcBef>
              <a:buClr>
                <a:schemeClr val="tx2"/>
              </a:buClr>
              <a:buFont typeface="Wingdings" panose="05000000000000000000" pitchFamily="2" charset="2"/>
              <a:buChar char="q"/>
            </a:pPr>
            <a:r>
              <a:rPr lang="fa-IR" altLang="en-US" sz="2800" dirty="0">
                <a:cs typeface="B Zar" pitchFamily="2" charset="-78"/>
              </a:rPr>
              <a:t>حجم نمونه باید در هنگام تدوین پیشنهاد طرح، محاسبه شود که حجم کار برای انجام تحقیق، مواد مصرفی، تجهیزات و امکانات موردنیاز و نیز طول مدت پژوهش با استناد به آن پیش‌بینی گردد.</a:t>
            </a:r>
          </a:p>
          <a:p>
            <a:pPr algn="just" rtl="1">
              <a:spcBef>
                <a:spcPct val="20000"/>
              </a:spcBef>
              <a:buClr>
                <a:schemeClr val="tx2"/>
              </a:buClr>
              <a:buFont typeface="Wingdings" panose="05000000000000000000" pitchFamily="2" charset="2"/>
              <a:buChar char="q"/>
            </a:pPr>
            <a:endParaRPr lang="fa-IR" altLang="en-US" sz="2800" dirty="0">
              <a:cs typeface="B Zar" pitchFamily="2" charset="-78"/>
            </a:endParaRPr>
          </a:p>
          <a:p>
            <a:pPr algn="just" rtl="1">
              <a:spcBef>
                <a:spcPct val="20000"/>
              </a:spcBef>
              <a:buClr>
                <a:schemeClr val="tx2"/>
              </a:buClr>
              <a:buFont typeface="Wingdings" panose="05000000000000000000" pitchFamily="2" charset="2"/>
              <a:buChar char="q"/>
            </a:pPr>
            <a:r>
              <a:rPr lang="fa-IR" altLang="en-US" sz="2800" dirty="0">
                <a:cs typeface="B Zar" pitchFamily="2" charset="-78"/>
              </a:rPr>
              <a:t>در محاسبه حجم نمونه لازم است اهداف و فرضیات تحقیق و روش کار آن به دقت بررسی شود و تعداد نمونه طوری تعیین شود که با استفاده از آن بتوان به سوالات تحقیق پاسخ معتبر و علمی داد و فرضیه‌های مطرح شده را به درستی مورد بررسی قرار داد.</a:t>
            </a:r>
            <a:endParaRPr lang="en-US" altLang="en-US" sz="2800" dirty="0">
              <a:cs typeface="B Zar" pitchFamily="2" charset="-78"/>
            </a:endParaRPr>
          </a:p>
          <a:p>
            <a:pPr algn="just" rtl="1">
              <a:spcBef>
                <a:spcPct val="20000"/>
              </a:spcBef>
              <a:buClr>
                <a:schemeClr val="tx2"/>
              </a:buClr>
              <a:buFont typeface="Wingdings" panose="05000000000000000000" pitchFamily="2" charset="2"/>
              <a:buChar char="q"/>
            </a:pPr>
            <a:endParaRPr lang="fa-IR" altLang="en-US" sz="2800" dirty="0">
              <a:cs typeface="B Zar" pitchFamily="2" charset="-78"/>
            </a:endParaRPr>
          </a:p>
          <a:p>
            <a:pPr algn="just" rtl="1">
              <a:spcBef>
                <a:spcPct val="20000"/>
              </a:spcBef>
              <a:buClr>
                <a:schemeClr val="tx2"/>
              </a:buClr>
              <a:buFont typeface="Wingdings" panose="05000000000000000000" pitchFamily="2" charset="2"/>
              <a:buChar char="q"/>
            </a:pPr>
            <a:r>
              <a:rPr lang="fa-IR" altLang="en-US" sz="2800" dirty="0">
                <a:cs typeface="B Zar" pitchFamily="2" charset="-78"/>
              </a:rPr>
              <a:t>بنابراین در تعیین حجم نمونه برای هر تحقیق لازم است از اصول علمی استفاده شود و از </a:t>
            </a:r>
            <a:r>
              <a:rPr lang="fa-IR" altLang="en-US" sz="2800" u="sng" dirty="0">
                <a:solidFill>
                  <a:srgbClr val="FF0000"/>
                </a:solidFill>
                <a:cs typeface="B Zar" pitchFamily="2" charset="-78"/>
              </a:rPr>
              <a:t>افراط</a:t>
            </a:r>
            <a:r>
              <a:rPr lang="fa-IR" altLang="en-US" sz="2800" dirty="0">
                <a:cs typeface="B Zar" pitchFamily="2" charset="-78"/>
              </a:rPr>
              <a:t> و </a:t>
            </a:r>
            <a:r>
              <a:rPr lang="fa-IR" altLang="en-US" sz="2800" u="sng" dirty="0">
                <a:solidFill>
                  <a:srgbClr val="FF0000"/>
                </a:solidFill>
                <a:cs typeface="B Zar" pitchFamily="2" charset="-78"/>
              </a:rPr>
              <a:t>تفریط</a:t>
            </a:r>
            <a:r>
              <a:rPr lang="fa-IR" altLang="en-US" sz="2800" dirty="0">
                <a:cs typeface="B Zar" pitchFamily="2" charset="-78"/>
              </a:rPr>
              <a:t> در این زمینه خودداری گردد.</a:t>
            </a:r>
          </a:p>
        </p:txBody>
      </p:sp>
    </p:spTree>
    <p:extLst>
      <p:ext uri="{BB962C8B-B14F-4D97-AF65-F5344CB8AC3E}">
        <p14:creationId xmlns:p14="http://schemas.microsoft.com/office/powerpoint/2010/main" val="17643433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idx="4294967295"/>
          </p:nvPr>
        </p:nvSpPr>
        <p:spPr>
          <a:xfrm>
            <a:off x="914400" y="274638"/>
            <a:ext cx="8229600" cy="1011237"/>
          </a:xfrm>
        </p:spPr>
        <p:txBody>
          <a:bodyPr anchorCtr="1"/>
          <a:lstStyle/>
          <a:p>
            <a:r>
              <a:rPr lang="fa-IR" dirty="0">
                <a:solidFill>
                  <a:schemeClr val="tx1"/>
                </a:solidFill>
                <a:cs typeface="B Zar" pitchFamily="2" charset="-78"/>
              </a:rPr>
              <a:t>عوامل موثر بر حجم نمونه</a:t>
            </a:r>
            <a:endParaRPr lang="en-US" dirty="0">
              <a:solidFill>
                <a:schemeClr val="tx1"/>
              </a:solidFill>
            </a:endParaRPr>
          </a:p>
        </p:txBody>
      </p:sp>
      <p:sp>
        <p:nvSpPr>
          <p:cNvPr id="200707" name="Rectangle 3"/>
          <p:cNvSpPr>
            <a:spLocks noGrp="1" noChangeArrowheads="1"/>
          </p:cNvSpPr>
          <p:nvPr>
            <p:ph type="body" idx="4294967295"/>
          </p:nvPr>
        </p:nvSpPr>
        <p:spPr>
          <a:xfrm>
            <a:off x="0" y="2000250"/>
            <a:ext cx="8229600" cy="4054475"/>
          </a:xfrm>
        </p:spPr>
        <p:txBody>
          <a:bodyPr/>
          <a:lstStyle/>
          <a:p>
            <a:pPr algn="r" rtl="1"/>
            <a:r>
              <a:rPr lang="fa-IR" sz="2400" b="1" dirty="0" smtClean="0">
                <a:effectLst>
                  <a:outerShdw blurRad="38100" dist="38100" dir="2700000" algn="tl">
                    <a:srgbClr val="C0C0C0"/>
                  </a:outerShdw>
                </a:effectLst>
                <a:cs typeface="B Zar" pitchFamily="2" charset="-78"/>
              </a:rPr>
              <a:t>ميزان </a:t>
            </a:r>
            <a:r>
              <a:rPr lang="fa-IR" sz="2400" b="1" dirty="0">
                <a:effectLst>
                  <a:outerShdw blurRad="38100" dist="38100" dir="2700000" algn="tl">
                    <a:srgbClr val="C0C0C0"/>
                  </a:outerShdw>
                </a:effectLst>
                <a:cs typeface="B Zar" pitchFamily="2" charset="-78"/>
              </a:rPr>
              <a:t>دقت مورد </a:t>
            </a:r>
            <a:r>
              <a:rPr lang="fa-IR" sz="2400" b="1" dirty="0" smtClean="0">
                <a:effectLst>
                  <a:outerShdw blurRad="38100" dist="38100" dir="2700000" algn="tl">
                    <a:srgbClr val="C0C0C0"/>
                  </a:outerShdw>
                </a:effectLst>
                <a:cs typeface="B Zar" pitchFamily="2" charset="-78"/>
              </a:rPr>
              <a:t>نياز</a:t>
            </a:r>
            <a:endParaRPr lang="fa-IR" sz="2400" b="1" dirty="0">
              <a:effectLst>
                <a:outerShdw blurRad="38100" dist="38100" dir="2700000" algn="tl">
                  <a:srgbClr val="C0C0C0"/>
                </a:outerShdw>
              </a:effectLst>
              <a:cs typeface="B Zar" pitchFamily="2" charset="-78"/>
            </a:endParaRPr>
          </a:p>
          <a:p>
            <a:pPr algn="r" rtl="1"/>
            <a:r>
              <a:rPr lang="fa-IR" sz="2400" b="1" dirty="0">
                <a:effectLst>
                  <a:outerShdw blurRad="38100" dist="38100" dir="2700000" algn="tl">
                    <a:srgbClr val="C0C0C0"/>
                  </a:outerShdw>
                </a:effectLst>
                <a:cs typeface="B Zar" pitchFamily="2" charset="-78"/>
              </a:rPr>
              <a:t>روش نمونه </a:t>
            </a:r>
            <a:r>
              <a:rPr lang="fa-IR" sz="2400" b="1" dirty="0" smtClean="0">
                <a:effectLst>
                  <a:outerShdw blurRad="38100" dist="38100" dir="2700000" algn="tl">
                    <a:srgbClr val="C0C0C0"/>
                  </a:outerShdw>
                </a:effectLst>
                <a:cs typeface="B Zar" pitchFamily="2" charset="-78"/>
              </a:rPr>
              <a:t>گيري</a:t>
            </a:r>
            <a:endParaRPr lang="fa-IR" sz="2400" b="1" dirty="0">
              <a:effectLst>
                <a:outerShdw blurRad="38100" dist="38100" dir="2700000" algn="tl">
                  <a:srgbClr val="C0C0C0"/>
                </a:outerShdw>
              </a:effectLst>
              <a:cs typeface="B Zar" pitchFamily="2" charset="-78"/>
            </a:endParaRPr>
          </a:p>
          <a:p>
            <a:pPr algn="r" rtl="1"/>
            <a:r>
              <a:rPr lang="fa-IR" sz="2400" b="1" dirty="0">
                <a:effectLst>
                  <a:outerShdw blurRad="38100" dist="38100" dir="2700000" algn="tl">
                    <a:srgbClr val="C0C0C0"/>
                  </a:outerShdw>
                </a:effectLst>
                <a:cs typeface="B Zar" pitchFamily="2" charset="-78"/>
              </a:rPr>
              <a:t>نوع </a:t>
            </a:r>
            <a:r>
              <a:rPr lang="fa-IR" sz="2400" b="1" dirty="0" smtClean="0">
                <a:effectLst>
                  <a:outerShdw blurRad="38100" dist="38100" dir="2700000" algn="tl">
                    <a:srgbClr val="C0C0C0"/>
                  </a:outerShdw>
                </a:effectLst>
                <a:cs typeface="B Zar" pitchFamily="2" charset="-78"/>
              </a:rPr>
              <a:t>پژوهش</a:t>
            </a:r>
            <a:endParaRPr lang="en-US" sz="2400" b="1" dirty="0" smtClean="0">
              <a:effectLst>
                <a:outerShdw blurRad="38100" dist="38100" dir="2700000" algn="tl">
                  <a:srgbClr val="C0C0C0"/>
                </a:outerShdw>
              </a:effectLst>
            </a:endParaRPr>
          </a:p>
          <a:p>
            <a:pPr algn="r" rtl="1"/>
            <a:r>
              <a:rPr lang="fa-IR" sz="2400" b="1" dirty="0" smtClean="0">
                <a:effectLst>
                  <a:outerShdw blurRad="38100" dist="38100" dir="2700000" algn="tl">
                    <a:srgbClr val="C0C0C0"/>
                  </a:outerShdw>
                </a:effectLst>
                <a:cs typeface="B Zar" pitchFamily="2" charset="-78"/>
              </a:rPr>
              <a:t>حجم جامعه</a:t>
            </a:r>
            <a:endParaRPr lang="fa-IR" sz="2400" b="1" dirty="0">
              <a:effectLst>
                <a:outerShdw blurRad="38100" dist="38100" dir="2700000" algn="tl">
                  <a:srgbClr val="C0C0C0"/>
                </a:outerShdw>
              </a:effectLst>
              <a:cs typeface="B Zar" pitchFamily="2" charset="-78"/>
            </a:endParaRPr>
          </a:p>
          <a:p>
            <a:pPr algn="r" rtl="1"/>
            <a:r>
              <a:rPr lang="fa-IR" sz="2400" b="1" dirty="0" smtClean="0">
                <a:effectLst>
                  <a:outerShdw blurRad="38100" dist="38100" dir="2700000" algn="tl">
                    <a:srgbClr val="C0C0C0"/>
                  </a:outerShdw>
                </a:effectLst>
                <a:cs typeface="B Zar" pitchFamily="2" charset="-78"/>
              </a:rPr>
              <a:t>همگنی  و یا عدم همگنی جامعه</a:t>
            </a:r>
            <a:endParaRPr lang="fa-IR" sz="2400" b="1" dirty="0">
              <a:effectLst>
                <a:outerShdw blurRad="38100" dist="38100" dir="2700000" algn="tl">
                  <a:srgbClr val="C0C0C0"/>
                </a:outerShdw>
              </a:effectLst>
              <a:cs typeface="B Zar" pitchFamily="2" charset="-78"/>
            </a:endParaRPr>
          </a:p>
          <a:p>
            <a:pPr algn="r" rtl="1"/>
            <a:r>
              <a:rPr lang="fa-IR" sz="2400" b="1" dirty="0" smtClean="0">
                <a:effectLst>
                  <a:outerShdw blurRad="38100" dist="38100" dir="2700000" algn="tl">
                    <a:srgbClr val="C0C0C0"/>
                  </a:outerShdw>
                </a:effectLst>
                <a:cs typeface="B Zar" pitchFamily="2" charset="-78"/>
              </a:rPr>
              <a:t>هزينه </a:t>
            </a:r>
            <a:r>
              <a:rPr lang="fa-IR" sz="2400" b="1" dirty="0">
                <a:effectLst>
                  <a:outerShdw blurRad="38100" dist="38100" dir="2700000" algn="tl">
                    <a:srgbClr val="C0C0C0"/>
                  </a:outerShdw>
                </a:effectLst>
                <a:cs typeface="B Zar" pitchFamily="2" charset="-78"/>
              </a:rPr>
              <a:t>و در دسترس </a:t>
            </a:r>
            <a:r>
              <a:rPr lang="fa-IR" sz="2400" b="1" dirty="0" smtClean="0">
                <a:effectLst>
                  <a:outerShdw blurRad="38100" dist="38100" dir="2700000" algn="tl">
                    <a:srgbClr val="C0C0C0"/>
                  </a:outerShdw>
                </a:effectLst>
                <a:cs typeface="B Zar" pitchFamily="2" charset="-78"/>
              </a:rPr>
              <a:t>بودن اعضا</a:t>
            </a:r>
            <a:endParaRPr lang="fa-IR" sz="2400" b="1" dirty="0">
              <a:effectLst>
                <a:outerShdw blurRad="38100" dist="38100" dir="2700000" algn="tl">
                  <a:srgbClr val="C0C0C0"/>
                </a:outerShdw>
              </a:effectLst>
              <a:cs typeface="B Zar" pitchFamily="2" charset="-78"/>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762000"/>
          </a:xfrm>
        </p:spPr>
        <p:txBody>
          <a:bodyPr>
            <a:normAutofit/>
          </a:bodyPr>
          <a:lstStyle/>
          <a:p>
            <a:pPr algn="ctr" rtl="1"/>
            <a:r>
              <a:rPr lang="fa-IR" dirty="0" smtClean="0">
                <a:cs typeface="B Zar" pitchFamily="2" charset="-78"/>
              </a:rPr>
              <a:t>آزمون فرضيه</a:t>
            </a:r>
            <a:endParaRPr lang="en-US" dirty="0"/>
          </a:p>
        </p:txBody>
      </p:sp>
      <p:sp>
        <p:nvSpPr>
          <p:cNvPr id="3" name="Content Placeholder 2"/>
          <p:cNvSpPr>
            <a:spLocks noGrp="1"/>
          </p:cNvSpPr>
          <p:nvPr>
            <p:ph idx="1"/>
          </p:nvPr>
        </p:nvSpPr>
        <p:spPr>
          <a:xfrm>
            <a:off x="457200" y="1447800"/>
            <a:ext cx="8229600" cy="4876800"/>
          </a:xfrm>
        </p:spPr>
        <p:txBody>
          <a:bodyPr>
            <a:normAutofit/>
          </a:bodyPr>
          <a:lstStyle/>
          <a:p>
            <a:pPr algn="r" rtl="1"/>
            <a:r>
              <a:rPr lang="fa-IR" sz="2400" dirty="0" smtClean="0">
                <a:cs typeface="B Zar" pitchFamily="2" charset="-78"/>
              </a:rPr>
              <a:t>فشارخون سیستولیک طی سال اول و دوم دوره دانشکده افزایش می یابد.</a:t>
            </a:r>
          </a:p>
          <a:p>
            <a:pPr algn="r" rtl="1"/>
            <a:r>
              <a:rPr lang="fa-IR" sz="2400" dirty="0" smtClean="0">
                <a:cs typeface="B Zar" pitchFamily="2" charset="-78"/>
              </a:rPr>
              <a:t>برای اثبات این موضوع باید فشار خون تمامی دانشجویان سال اول و دوم را اندازه گیری نموده و سپس با هم مقایسه نماییم. </a:t>
            </a:r>
          </a:p>
          <a:p>
            <a:pPr algn="r" rtl="1"/>
            <a:r>
              <a:rPr lang="fa-IR" sz="2400" dirty="0" smtClean="0">
                <a:cs typeface="B Zar" pitchFamily="2" charset="-78"/>
              </a:rPr>
              <a:t>منتهی قادر به اندازه گیری فشارخون سیستولیک تمام دانشجویان سال اول و دوم نیستیم.</a:t>
            </a:r>
          </a:p>
          <a:p>
            <a:pPr algn="r" rtl="1"/>
            <a:r>
              <a:rPr lang="fa-IR" sz="2400" dirty="0" smtClean="0">
                <a:cs typeface="B Zar" pitchFamily="2" charset="-78"/>
              </a:rPr>
              <a:t>لذا بطور تصادفی 5 دانشجو را از هر سال انتخاب کرده وفشار خون آنها را اندازه گیری می نماییم.</a:t>
            </a:r>
          </a:p>
          <a:p>
            <a:pPr algn="r" rtl="1"/>
            <a:r>
              <a:rPr lang="fa-IR" sz="2400" dirty="0" smtClean="0">
                <a:cs typeface="B Zar" pitchFamily="2" charset="-78"/>
              </a:rPr>
              <a:t>دانشجویان سال اول: 120، 80، 90، 110، 95         (99=</a:t>
            </a:r>
            <a:r>
              <a:rPr lang="en-US" sz="2400" dirty="0" smtClean="0">
                <a:cs typeface="B Zar" pitchFamily="2" charset="-78"/>
              </a:rPr>
              <a:t>Mean</a:t>
            </a:r>
            <a:r>
              <a:rPr lang="fa-IR" sz="2400" dirty="0" smtClean="0">
                <a:cs typeface="B Zar" pitchFamily="2" charset="-78"/>
              </a:rPr>
              <a:t>)</a:t>
            </a:r>
          </a:p>
          <a:p>
            <a:pPr algn="r" rtl="1"/>
            <a:r>
              <a:rPr lang="fa-IR" sz="2400" dirty="0" smtClean="0">
                <a:cs typeface="B Zar" pitchFamily="2" charset="-78"/>
              </a:rPr>
              <a:t>دانشجویان سال دوم: 105، 130، 145، 125، 115  (124=</a:t>
            </a:r>
            <a:r>
              <a:rPr lang="en-US" sz="2400" dirty="0" smtClean="0">
                <a:cs typeface="B Zar" pitchFamily="2" charset="-78"/>
              </a:rPr>
              <a:t>Mean</a:t>
            </a:r>
            <a:r>
              <a:rPr lang="fa-IR" sz="2400" dirty="0" smtClean="0">
                <a:cs typeface="B Zar" pitchFamily="2" charset="-78"/>
              </a:rPr>
              <a:t>)</a:t>
            </a:r>
          </a:p>
          <a:p>
            <a:pPr algn="r" rtl="1"/>
            <a:r>
              <a:rPr lang="fa-IR" sz="2400" dirty="0" smtClean="0">
                <a:cs typeface="B Zar" pitchFamily="2" charset="-78"/>
              </a:rPr>
              <a:t>سئوال: آیا براساس این مشاهدات می توان نتیجه گرفت که واقعاً </a:t>
            </a:r>
            <a:r>
              <a:rPr lang="en-US" sz="2400" dirty="0" smtClean="0">
                <a:cs typeface="B Zar" pitchFamily="2" charset="-78"/>
              </a:rPr>
              <a:t>SBP</a:t>
            </a:r>
            <a:r>
              <a:rPr lang="fa-IR" sz="2400" dirty="0" smtClean="0">
                <a:cs typeface="B Zar" pitchFamily="2" charset="-78"/>
              </a:rPr>
              <a:t>  در دانشجویان سال دوم بالاتر از دانشجویان سال اول می باشد؟</a:t>
            </a:r>
          </a:p>
          <a:p>
            <a:pPr algn="r" rtl="1"/>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pPr algn="ctr" rtl="1"/>
            <a:r>
              <a:rPr lang="fa-IR" dirty="0" smtClean="0">
                <a:cs typeface="B Zar" pitchFamily="2" charset="-78"/>
              </a:rPr>
              <a:t>آزمون فرضيه</a:t>
            </a:r>
            <a:endParaRPr lang="en-US" dirty="0"/>
          </a:p>
        </p:txBody>
      </p:sp>
      <p:sp>
        <p:nvSpPr>
          <p:cNvPr id="3" name="Content Placeholder 2"/>
          <p:cNvSpPr>
            <a:spLocks noGrp="1"/>
          </p:cNvSpPr>
          <p:nvPr>
            <p:ph idx="1"/>
          </p:nvPr>
        </p:nvSpPr>
        <p:spPr>
          <a:xfrm>
            <a:off x="304800" y="1447800"/>
            <a:ext cx="8534400" cy="4876800"/>
          </a:xfrm>
        </p:spPr>
        <p:txBody>
          <a:bodyPr>
            <a:normAutofit/>
          </a:bodyPr>
          <a:lstStyle/>
          <a:p>
            <a:pPr algn="r" rtl="1"/>
            <a:r>
              <a:rPr lang="fa-IR" sz="2400" dirty="0" smtClean="0">
                <a:cs typeface="B Zar" pitchFamily="2" charset="-78"/>
              </a:rPr>
              <a:t>آیا واقعاً فشارخون سیستولیک  در دانشجویان سال دوم بالاتر از دانشجویان سال اول می باشد؟</a:t>
            </a:r>
          </a:p>
          <a:p>
            <a:pPr algn="r" rtl="1"/>
            <a:r>
              <a:rPr lang="fa-IR" sz="2400" dirty="0" smtClean="0">
                <a:cs typeface="B Zar" pitchFamily="2" charset="-78"/>
              </a:rPr>
              <a:t>با مطرح نمودن فرضیه و انجام آزمون ، به سئوالات فوق پاسخ داده می شود.</a:t>
            </a:r>
          </a:p>
          <a:p>
            <a:pPr algn="r" rtl="1"/>
            <a:r>
              <a:rPr lang="fa-IR" sz="2400" dirty="0" smtClean="0">
                <a:cs typeface="B Zar" pitchFamily="2" charset="-78"/>
              </a:rPr>
              <a:t>فرضیه صفر(</a:t>
            </a:r>
            <a:r>
              <a:rPr lang="en-US" sz="2400" dirty="0" smtClean="0">
                <a:cs typeface="B Zar" pitchFamily="2" charset="-78"/>
              </a:rPr>
              <a:t>H0</a:t>
            </a:r>
            <a:r>
              <a:rPr lang="fa-IR" sz="2400" dirty="0" smtClean="0">
                <a:cs typeface="B Zar" pitchFamily="2" charset="-78"/>
              </a:rPr>
              <a:t>) و یا </a:t>
            </a:r>
            <a:r>
              <a:rPr lang="en-US" altLang="zh-CN" sz="2400" b="1" dirty="0" smtClean="0">
                <a:ea typeface="SimSun" pitchFamily="2" charset="-122"/>
              </a:rPr>
              <a:t>Null hypothesis</a:t>
            </a:r>
            <a:r>
              <a:rPr lang="fa-IR" altLang="zh-CN" sz="2400" dirty="0" smtClean="0">
                <a:ea typeface="SimSun" pitchFamily="2" charset="-122"/>
                <a:cs typeface="B Zar" pitchFamily="2" charset="-78"/>
              </a:rPr>
              <a:t>: تفاوت مشاهده شده بعلت شانس می باشد و </a:t>
            </a:r>
            <a:r>
              <a:rPr lang="fa-IR" sz="2400" dirty="0" smtClean="0">
                <a:cs typeface="B Zar" pitchFamily="2" charset="-78"/>
              </a:rPr>
              <a:t>بین دو جمعیت تفاوتی وجود ندارد.</a:t>
            </a:r>
          </a:p>
          <a:p>
            <a:pPr algn="r" rtl="1"/>
            <a:r>
              <a:rPr lang="fa-IR" altLang="zh-CN" sz="2400" dirty="0" smtClean="0">
                <a:ea typeface="SimSun" pitchFamily="2" charset="-122"/>
                <a:cs typeface="B Zar" pitchFamily="2" charset="-78"/>
              </a:rPr>
              <a:t>فرضیه مقابل </a:t>
            </a:r>
            <a:r>
              <a:rPr lang="fa-IR" sz="2400" dirty="0" smtClean="0">
                <a:cs typeface="B Zar" pitchFamily="2" charset="-78"/>
              </a:rPr>
              <a:t>(</a:t>
            </a:r>
            <a:r>
              <a:rPr lang="en-US" sz="2400" dirty="0" smtClean="0">
                <a:cs typeface="B Zar" pitchFamily="2" charset="-78"/>
              </a:rPr>
              <a:t>H1</a:t>
            </a:r>
            <a:r>
              <a:rPr lang="fa-IR" sz="2400" dirty="0" smtClean="0">
                <a:cs typeface="B Zar" pitchFamily="2" charset="-78"/>
              </a:rPr>
              <a:t>)</a:t>
            </a:r>
            <a:r>
              <a:rPr lang="en-US" sz="2400" dirty="0" smtClean="0">
                <a:cs typeface="B Zar" pitchFamily="2" charset="-78"/>
              </a:rPr>
              <a:t> </a:t>
            </a:r>
            <a:r>
              <a:rPr lang="fa-IR" sz="2400" dirty="0" smtClean="0">
                <a:cs typeface="B Zar" pitchFamily="2" charset="-78"/>
              </a:rPr>
              <a:t> و یا </a:t>
            </a:r>
            <a:r>
              <a:rPr lang="fa-IR" altLang="zh-CN" sz="2400" dirty="0" smtClean="0">
                <a:ea typeface="SimSun" pitchFamily="2" charset="-122"/>
                <a:cs typeface="B Zar" pitchFamily="2" charset="-78"/>
              </a:rPr>
              <a:t>(</a:t>
            </a:r>
            <a:r>
              <a:rPr lang="en-US" altLang="zh-CN" sz="2400" dirty="0" smtClean="0">
                <a:ea typeface="SimSun" pitchFamily="2" charset="-122"/>
                <a:cs typeface="B Zar" pitchFamily="2" charset="-78"/>
              </a:rPr>
              <a:t>alternative</a:t>
            </a:r>
            <a:r>
              <a:rPr lang="fa-IR" altLang="zh-CN" sz="2400" dirty="0" smtClean="0">
                <a:ea typeface="SimSun" pitchFamily="2" charset="-122"/>
                <a:cs typeface="B Zar" pitchFamily="2" charset="-78"/>
              </a:rPr>
              <a:t>): تفاوت معنی داری وجود دارد و دو جمعیت با یکدیگر تفاوت دارند.</a:t>
            </a:r>
          </a:p>
          <a:p>
            <a:pPr algn="r" rtl="1"/>
            <a:r>
              <a:rPr lang="fa-IR" altLang="zh-CN" sz="2400" dirty="0" smtClean="0">
                <a:ea typeface="SimSun" pitchFamily="2" charset="-122"/>
                <a:cs typeface="B Zar" pitchFamily="2" charset="-78"/>
              </a:rPr>
              <a:t> </a:t>
            </a:r>
            <a:endParaRPr lang="fa-IR" sz="2400" dirty="0" smtClean="0">
              <a:cs typeface="B Zar" pitchFamily="2" charset="-78"/>
            </a:endParaRPr>
          </a:p>
          <a:p>
            <a:pPr algn="r" rtl="1"/>
            <a:endParaRPr lang="en-US" altLang="zh-CN" sz="2400" dirty="0" smtClean="0">
              <a:ea typeface="SimSun" pitchFamily="2" charset="-122"/>
            </a:endParaRPr>
          </a:p>
          <a:p>
            <a:pPr algn="r" rtl="1"/>
            <a:endParaRPr lang="en-US" sz="2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42938" y="214313"/>
            <a:ext cx="6796087" cy="952500"/>
          </a:xfrm>
        </p:spPr>
        <p:txBody>
          <a:bodyPr/>
          <a:lstStyle/>
          <a:p>
            <a:pPr algn="ctr" rtl="1" eaLnBrk="1" hangingPunct="1"/>
            <a:r>
              <a:rPr lang="en-US" dirty="0" smtClean="0"/>
              <a:t>Type I and Type II Errors</a:t>
            </a:r>
            <a:r>
              <a:rPr lang="fa-IR" sz="5400" dirty="0" smtClean="0">
                <a:cs typeface="B Zar" pitchFamily="2" charset="-78"/>
              </a:rPr>
              <a:t> </a:t>
            </a:r>
            <a:r>
              <a:rPr lang="en-US" dirty="0" smtClean="0"/>
              <a:t>	</a:t>
            </a:r>
          </a:p>
        </p:txBody>
      </p:sp>
      <p:sp>
        <p:nvSpPr>
          <p:cNvPr id="165891" name="Rectangle 3"/>
          <p:cNvSpPr>
            <a:spLocks noGrp="1" noChangeArrowheads="1"/>
          </p:cNvSpPr>
          <p:nvPr>
            <p:ph idx="1"/>
          </p:nvPr>
        </p:nvSpPr>
        <p:spPr>
          <a:xfrm>
            <a:off x="515938" y="2057400"/>
            <a:ext cx="8105548" cy="3962399"/>
          </a:xfrm>
        </p:spPr>
        <p:txBody>
          <a:bodyPr>
            <a:normAutofit fontScale="92500" lnSpcReduction="20000"/>
          </a:bodyPr>
          <a:lstStyle/>
          <a:p>
            <a:pPr marL="533400" indent="-533400" algn="r" rtl="1" eaLnBrk="1" hangingPunct="1"/>
            <a:r>
              <a:rPr lang="fa-IR" altLang="zh-CN" i="1" dirty="0" smtClean="0">
                <a:ea typeface="SimSun" pitchFamily="2" charset="-122"/>
                <a:cs typeface="B Zar" pitchFamily="2" charset="-78"/>
              </a:rPr>
              <a:t>هنگامی که تصمیم داریم فرضیه صفر را رد یا قبول نماییم، همیشه این </a:t>
            </a:r>
            <a:r>
              <a:rPr lang="fa-IR" altLang="zh-CN" b="1" i="1" dirty="0" smtClean="0">
                <a:solidFill>
                  <a:srgbClr val="0000CC"/>
                </a:solidFill>
                <a:ea typeface="SimSun" pitchFamily="2" charset="-122"/>
                <a:cs typeface="B Zar" pitchFamily="2" charset="-78"/>
              </a:rPr>
              <a:t>احتمال</a:t>
            </a:r>
            <a:r>
              <a:rPr lang="fa-IR" altLang="zh-CN" i="1" dirty="0" smtClean="0">
                <a:ea typeface="SimSun" pitchFamily="2" charset="-122"/>
                <a:cs typeface="B Zar" pitchFamily="2" charset="-78"/>
              </a:rPr>
              <a:t> وجود دارد که مرتکب خطا شویم.</a:t>
            </a:r>
          </a:p>
          <a:p>
            <a:pPr marL="533400" indent="-533400" algn="r" rtl="1" eaLnBrk="1" hangingPunct="1">
              <a:buFont typeface="Wingdings" pitchFamily="2" charset="2"/>
              <a:buNone/>
            </a:pPr>
            <a:endParaRPr lang="fa-IR" altLang="zh-CN" sz="1400" i="1" dirty="0" smtClean="0">
              <a:ea typeface="SimSun" pitchFamily="2" charset="-122"/>
              <a:cs typeface="B Zar" pitchFamily="2" charset="-78"/>
            </a:endParaRPr>
          </a:p>
          <a:p>
            <a:pPr marL="533400" indent="-533400" algn="r" rtl="1" eaLnBrk="1" hangingPunct="1"/>
            <a:r>
              <a:rPr lang="fa-IR" altLang="zh-CN" i="1" dirty="0" smtClean="0">
                <a:ea typeface="SimSun" pitchFamily="2" charset="-122"/>
                <a:cs typeface="B Zar" pitchFamily="2" charset="-78"/>
              </a:rPr>
              <a:t> </a:t>
            </a:r>
            <a:r>
              <a:rPr lang="fa-IR" dirty="0" smtClean="0">
                <a:ea typeface="SimSun" pitchFamily="2" charset="-122"/>
                <a:cs typeface="B Zar" pitchFamily="2" charset="-78"/>
              </a:rPr>
              <a:t>خطای نوع اول (    ): احتمال </a:t>
            </a:r>
            <a:r>
              <a:rPr lang="fa-IR" dirty="0" smtClean="0">
                <a:solidFill>
                  <a:srgbClr val="FF0000"/>
                </a:solidFill>
                <a:ea typeface="SimSun" pitchFamily="2" charset="-122"/>
                <a:cs typeface="B Zar" pitchFamily="2" charset="-78"/>
              </a:rPr>
              <a:t>رد نمودن </a:t>
            </a:r>
            <a:r>
              <a:rPr lang="fa-IR" dirty="0" smtClean="0">
                <a:ea typeface="SimSun" pitchFamily="2" charset="-122"/>
                <a:cs typeface="B Zar" pitchFamily="2" charset="-78"/>
              </a:rPr>
              <a:t>فرضیه صفر هنگامی که </a:t>
            </a:r>
            <a:r>
              <a:rPr lang="fa-IR" dirty="0" smtClean="0">
                <a:solidFill>
                  <a:srgbClr val="FF0000"/>
                </a:solidFill>
                <a:ea typeface="SimSun" pitchFamily="2" charset="-122"/>
                <a:cs typeface="B Zar" pitchFamily="2" charset="-78"/>
              </a:rPr>
              <a:t>صحیح</a:t>
            </a:r>
            <a:r>
              <a:rPr lang="fa-IR" dirty="0" smtClean="0">
                <a:ea typeface="SimSun" pitchFamily="2" charset="-122"/>
                <a:cs typeface="B Zar" pitchFamily="2" charset="-78"/>
              </a:rPr>
              <a:t> است. (بیان تفاوت هنگامی که تفاوتی وجود ندارد)</a:t>
            </a:r>
          </a:p>
          <a:p>
            <a:pPr marL="533400" indent="-533400" algn="r" rtl="1" eaLnBrk="1" hangingPunct="1">
              <a:buFont typeface="Wingdings" pitchFamily="2" charset="2"/>
              <a:buNone/>
            </a:pPr>
            <a:endParaRPr lang="fa-IR" sz="2000" dirty="0" smtClean="0">
              <a:ea typeface="SimSun" pitchFamily="2" charset="-122"/>
              <a:cs typeface="B Zar" pitchFamily="2" charset="-78"/>
            </a:endParaRPr>
          </a:p>
          <a:p>
            <a:pPr marL="533400" indent="-533400" algn="r" rtl="1"/>
            <a:r>
              <a:rPr lang="fa-IR" dirty="0" smtClean="0">
                <a:ea typeface="SimSun" pitchFamily="2" charset="-122"/>
                <a:cs typeface="B Zar" pitchFamily="2" charset="-78"/>
              </a:rPr>
              <a:t>خطای نوع دوم (    ): احتمال </a:t>
            </a:r>
            <a:r>
              <a:rPr lang="fa-IR" dirty="0" smtClean="0">
                <a:solidFill>
                  <a:srgbClr val="FF0000"/>
                </a:solidFill>
                <a:ea typeface="SimSun" pitchFamily="2" charset="-122"/>
                <a:cs typeface="B Zar" pitchFamily="2" charset="-78"/>
              </a:rPr>
              <a:t>رد کردن </a:t>
            </a:r>
            <a:r>
              <a:rPr lang="fa-IR" dirty="0" smtClean="0">
                <a:ea typeface="SimSun" pitchFamily="2" charset="-122"/>
                <a:cs typeface="B Zar" pitchFamily="2" charset="-78"/>
              </a:rPr>
              <a:t>فرضیه مقابل هنگامی که </a:t>
            </a:r>
            <a:r>
              <a:rPr lang="fa-IR" dirty="0" smtClean="0">
                <a:solidFill>
                  <a:srgbClr val="FF0000"/>
                </a:solidFill>
                <a:ea typeface="SimSun" pitchFamily="2" charset="-122"/>
                <a:cs typeface="B Zar" pitchFamily="2" charset="-78"/>
              </a:rPr>
              <a:t>صحیح</a:t>
            </a:r>
            <a:r>
              <a:rPr lang="fa-IR" dirty="0" smtClean="0">
                <a:ea typeface="SimSun" pitchFamily="2" charset="-122"/>
                <a:cs typeface="B Zar" pitchFamily="2" charset="-78"/>
              </a:rPr>
              <a:t> است. (ناتوانی در نشان دادن تفاوت هنگامی که تفاوت وجود دارد)</a:t>
            </a:r>
          </a:p>
          <a:p>
            <a:pPr marL="533400" indent="-533400" algn="r" rtl="1"/>
            <a:endParaRPr lang="fa-IR" dirty="0" smtClean="0">
              <a:ea typeface="SimSun" pitchFamily="2" charset="-122"/>
              <a:cs typeface="B Zar" pitchFamily="2" charset="-78"/>
            </a:endParaRPr>
          </a:p>
          <a:p>
            <a:pPr marL="533400" indent="-533400" algn="r" rtl="1"/>
            <a:r>
              <a:rPr lang="fa-IR" i="1" dirty="0" smtClean="0">
                <a:ea typeface="SimSun" pitchFamily="2" charset="-122"/>
                <a:cs typeface="B Zar" pitchFamily="2" charset="-78"/>
              </a:rPr>
              <a:t>            سطح معنی داری</a:t>
            </a:r>
          </a:p>
          <a:p>
            <a:pPr marL="533400" indent="-533400" algn="r" rtl="1"/>
            <a:r>
              <a:rPr lang="fa-IR" i="1" dirty="0" smtClean="0">
                <a:ea typeface="SimSun" pitchFamily="2" charset="-122"/>
                <a:cs typeface="B Zar" pitchFamily="2" charset="-78"/>
              </a:rPr>
              <a:t>            توان آزمون</a:t>
            </a:r>
            <a:endParaRPr lang="ar-SA" i="1" dirty="0" smtClean="0">
              <a:ea typeface="SimSun" pitchFamily="2" charset="-122"/>
              <a:cs typeface="B Zar" pitchFamily="2" charset="-78"/>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2755203689"/>
              </p:ext>
            </p:extLst>
          </p:nvPr>
        </p:nvGraphicFramePr>
        <p:xfrm>
          <a:off x="6036291" y="2973387"/>
          <a:ext cx="381000" cy="349250"/>
        </p:xfrm>
        <a:graphic>
          <a:graphicData uri="http://schemas.openxmlformats.org/presentationml/2006/ole">
            <mc:AlternateContent xmlns:mc="http://schemas.openxmlformats.org/markup-compatibility/2006">
              <mc:Choice xmlns:v="urn:schemas-microsoft-com:vml" Requires="v">
                <p:oleObj spid="_x0000_s41070" name="Equation" r:id="rId4" imgW="152280" imgH="139680" progId="Equation.3">
                  <p:embed/>
                </p:oleObj>
              </mc:Choice>
              <mc:Fallback>
                <p:oleObj name="Equation" r:id="rId4" imgW="152280" imgH="13968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36291" y="2973387"/>
                        <a:ext cx="381000" cy="349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565750471"/>
              </p:ext>
            </p:extLst>
          </p:nvPr>
        </p:nvGraphicFramePr>
        <p:xfrm>
          <a:off x="6226791" y="4038599"/>
          <a:ext cx="304800" cy="406400"/>
        </p:xfrm>
        <a:graphic>
          <a:graphicData uri="http://schemas.openxmlformats.org/presentationml/2006/ole">
            <mc:AlternateContent xmlns:mc="http://schemas.openxmlformats.org/markup-compatibility/2006">
              <mc:Choice xmlns:v="urn:schemas-microsoft-com:vml" Requires="v">
                <p:oleObj spid="_x0000_s41071" name="Equation" r:id="rId6" imgW="152280" imgH="203040" progId="Equation.3">
                  <p:embed/>
                </p:oleObj>
              </mc:Choice>
              <mc:Fallback>
                <p:oleObj name="Equation" r:id="rId6" imgW="152280" imgH="20304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26791" y="4038599"/>
                        <a:ext cx="304800" cy="40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81914206"/>
              </p:ext>
            </p:extLst>
          </p:nvPr>
        </p:nvGraphicFramePr>
        <p:xfrm>
          <a:off x="7347630" y="5057633"/>
          <a:ext cx="849086" cy="457200"/>
        </p:xfrm>
        <a:graphic>
          <a:graphicData uri="http://schemas.openxmlformats.org/presentationml/2006/ole">
            <mc:AlternateContent xmlns:mc="http://schemas.openxmlformats.org/markup-compatibility/2006">
              <mc:Choice xmlns:v="urn:schemas-microsoft-com:vml" Requires="v">
                <p:oleObj spid="_x0000_s41072" name="Equation" r:id="rId8" imgW="330120" imgH="177480" progId="Equation.3">
                  <p:embed/>
                </p:oleObj>
              </mc:Choice>
              <mc:Fallback>
                <p:oleObj name="Equation" r:id="rId8" imgW="330120" imgH="177480" progId="Equation.3">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47630" y="5057633"/>
                        <a:ext cx="849086"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965" name="Object 5"/>
          <p:cNvGraphicFramePr>
            <a:graphicFrameLocks noChangeAspect="1"/>
          </p:cNvGraphicFramePr>
          <p:nvPr>
            <p:extLst>
              <p:ext uri="{D42A27DB-BD31-4B8C-83A1-F6EECF244321}">
                <p14:modId xmlns:p14="http://schemas.microsoft.com/office/powerpoint/2010/main" val="2335438748"/>
              </p:ext>
            </p:extLst>
          </p:nvPr>
        </p:nvGraphicFramePr>
        <p:xfrm>
          <a:off x="7239000" y="5486400"/>
          <a:ext cx="849313" cy="523875"/>
        </p:xfrm>
        <a:graphic>
          <a:graphicData uri="http://schemas.openxmlformats.org/presentationml/2006/ole">
            <mc:AlternateContent xmlns:mc="http://schemas.openxmlformats.org/markup-compatibility/2006">
              <mc:Choice xmlns:v="urn:schemas-microsoft-com:vml" Requires="v">
                <p:oleObj spid="_x0000_s41073" name="Equation" r:id="rId10" imgW="330120" imgH="203040" progId="Equation.3">
                  <p:embed/>
                </p:oleObj>
              </mc:Choice>
              <mc:Fallback>
                <p:oleObj name="Equation" r:id="rId10" imgW="330120" imgH="203040" progId="Equation.3">
                  <p:embed/>
                  <p:pic>
                    <p:nvPicPr>
                      <p:cNvPr id="0" name="Picture 5"/>
                      <p:cNvPicPr>
                        <a:picLocks noChangeAspect="1" noChangeArrowheads="1"/>
                      </p:cNvPicPr>
                      <p:nvPr/>
                    </p:nvPicPr>
                    <p:blipFill>
                      <a:blip r:embed="rId11"/>
                      <a:srcRect/>
                      <a:stretch>
                        <a:fillRect/>
                      </a:stretch>
                    </p:blipFill>
                    <p:spPr bwMode="auto">
                      <a:xfrm>
                        <a:off x="7239000" y="5486400"/>
                        <a:ext cx="849313" cy="523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4"/>
      </a:accent6>
      <a:hlink>
        <a:srgbClr val="BB7826"/>
      </a:hlink>
      <a:folHlink>
        <a:srgbClr val="CF9C5F"/>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E4E49EB0-FB00-41F5-9359-4843D783A2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352</TotalTime>
  <Words>1718</Words>
  <Application>Microsoft Office PowerPoint</Application>
  <PresentationFormat>On-screen Show (4:3)</PresentationFormat>
  <Paragraphs>171</Paragraphs>
  <Slides>26</Slides>
  <Notes>14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28" baseType="lpstr">
      <vt:lpstr>Organic</vt:lpstr>
      <vt:lpstr>Equation</vt:lpstr>
      <vt:lpstr>PowerPoint Presentation</vt:lpstr>
      <vt:lpstr>PowerPoint Presentation</vt:lpstr>
      <vt:lpstr>اهميت حجم نمونه</vt:lpstr>
      <vt:lpstr>PowerPoint Presentation</vt:lpstr>
      <vt:lpstr>PowerPoint Presentation</vt:lpstr>
      <vt:lpstr>عوامل موثر بر حجم نمونه</vt:lpstr>
      <vt:lpstr>آزمون فرضيه</vt:lpstr>
      <vt:lpstr>آزمون فرضيه</vt:lpstr>
      <vt:lpstr>Type I and Type II Errors  </vt:lpstr>
      <vt:lpstr>PowerPoint Presentation</vt:lpstr>
      <vt:lpstr>PowerPoint Presentation</vt:lpstr>
      <vt:lpstr>محاسبه حداقل حجم نمونه براي برآورد نسبت (صفت كيفي)</vt:lpstr>
      <vt:lpstr>PowerPoint Presentation</vt:lpstr>
      <vt:lpstr>محاسبه حداقل حجم نمونه براي برآورد ميانگين (صفت كمي)</vt:lpstr>
      <vt:lpstr>PowerPoint Presentation</vt:lpstr>
      <vt:lpstr>اصلاح حجم نمونه جامعه محدود</vt:lpstr>
      <vt:lpstr> روش مورگان </vt:lpstr>
      <vt:lpstr>PowerPoint Presentation</vt:lpstr>
      <vt:lpstr>PowerPoint Presentation</vt:lpstr>
      <vt:lpstr>PowerPoint Presentation</vt:lpstr>
      <vt:lpstr>محاسبه حداقل حجم نمونه براي مقايسه نسبت ها در دو جامعه مستقل</vt:lpstr>
      <vt:lpstr>بعد از مداخله</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14.1.96</cp:lastModifiedBy>
  <cp:revision>41</cp:revision>
  <dcterms:created xsi:type="dcterms:W3CDTF">2012-12-01T06:54:40Z</dcterms:created>
  <dcterms:modified xsi:type="dcterms:W3CDTF">2017-07-24T04:09:03Z</dcterms:modified>
</cp:coreProperties>
</file>