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69" r:id="rId4"/>
    <p:sldId id="268" r:id="rId5"/>
    <p:sldId id="261" r:id="rId6"/>
    <p:sldId id="271" r:id="rId7"/>
    <p:sldId id="267" r:id="rId8"/>
    <p:sldId id="262" r:id="rId9"/>
    <p:sldId id="264" r:id="rId10"/>
    <p:sldId id="266" r:id="rId11"/>
    <p:sldId id="272" r:id="rId12"/>
    <p:sldId id="273" r:id="rId13"/>
    <p:sldId id="274" r:id="rId14"/>
    <p:sldId id="278" r:id="rId15"/>
    <p:sldId id="279" r:id="rId16"/>
    <p:sldId id="280" r:id="rId17"/>
    <p:sldId id="281" r:id="rId18"/>
    <p:sldId id="27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287" r:id="rId37"/>
  </p:sldIdLst>
  <p:sldSz cx="9144000" cy="6858000" type="screen4x3"/>
  <p:notesSz cx="6858000" cy="9144000"/>
  <p:defaultTextStyle>
    <a:defPPr>
      <a:defRPr lang="fa-IR"/>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0066"/>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73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49688143-089E-4197-825E-760551DD0039}"/>
              </a:ext>
            </a:extLst>
          </p:cNvPr>
          <p:cNvGrpSpPr>
            <a:grpSpLocks/>
          </p:cNvGrpSpPr>
          <p:nvPr/>
        </p:nvGrpSpPr>
        <p:grpSpPr bwMode="auto">
          <a:xfrm>
            <a:off x="0" y="0"/>
            <a:ext cx="8805863" cy="6858000"/>
            <a:chOff x="0" y="0"/>
            <a:chExt cx="5547" cy="4320"/>
          </a:xfrm>
        </p:grpSpPr>
        <p:grpSp>
          <p:nvGrpSpPr>
            <p:cNvPr id="5" name="Group 3">
              <a:extLst>
                <a:ext uri="{FF2B5EF4-FFF2-40B4-BE49-F238E27FC236}">
                  <a16:creationId xmlns:a16="http://schemas.microsoft.com/office/drawing/2014/main" id="{4AE84867-77B9-4328-AC52-B598CF2ABF66}"/>
                </a:ext>
              </a:extLst>
            </p:cNvPr>
            <p:cNvGrpSpPr>
              <a:grpSpLocks/>
            </p:cNvGrpSpPr>
            <p:nvPr userDrawn="1"/>
          </p:nvGrpSpPr>
          <p:grpSpPr bwMode="auto">
            <a:xfrm rot="-215207">
              <a:off x="3691" y="234"/>
              <a:ext cx="1857" cy="3625"/>
              <a:chOff x="3010" y="778"/>
              <a:chExt cx="1857" cy="3625"/>
            </a:xfrm>
          </p:grpSpPr>
          <p:sp>
            <p:nvSpPr>
              <p:cNvPr id="39" name="Freeform 4">
                <a:extLst>
                  <a:ext uri="{FF2B5EF4-FFF2-40B4-BE49-F238E27FC236}">
                    <a16:creationId xmlns:a16="http://schemas.microsoft.com/office/drawing/2014/main" id="{31DAEA98-466D-4933-943E-8984C255BB43}"/>
                  </a:ext>
                </a:extLst>
              </p:cNvPr>
              <p:cNvSpPr>
                <a:spLocks/>
              </p:cNvSpPr>
              <p:nvPr userDrawn="1"/>
            </p:nvSpPr>
            <p:spPr bwMode="ltGray">
              <a:xfrm rot="12185230" flipV="1">
                <a:off x="3533" y="777"/>
                <a:ext cx="1333" cy="1485"/>
              </a:xfrm>
              <a:custGeom>
                <a:avLst/>
                <a:gdLst>
                  <a:gd name="T0" fmla="*/ 181 w 596"/>
                  <a:gd name="T1" fmla="*/ 4103 h 666"/>
                  <a:gd name="T2" fmla="*/ 65 w 596"/>
                  <a:gd name="T3" fmla="*/ 3779 h 666"/>
                  <a:gd name="T4" fmla="*/ 0 w 596"/>
                  <a:gd name="T5" fmla="*/ 3202 h 666"/>
                  <a:gd name="T6" fmla="*/ 45 w 596"/>
                  <a:gd name="T7" fmla="*/ 2462 h 666"/>
                  <a:gd name="T8" fmla="*/ 280 w 596"/>
                  <a:gd name="T9" fmla="*/ 1675 h 666"/>
                  <a:gd name="T10" fmla="*/ 769 w 596"/>
                  <a:gd name="T11" fmla="*/ 930 h 666"/>
                  <a:gd name="T12" fmla="*/ 1590 w 596"/>
                  <a:gd name="T13" fmla="*/ 343 h 666"/>
                  <a:gd name="T14" fmla="*/ 2762 w 596"/>
                  <a:gd name="T15" fmla="*/ 20 h 666"/>
                  <a:gd name="T16" fmla="*/ 4252 w 596"/>
                  <a:gd name="T17" fmla="*/ 100 h 666"/>
                  <a:gd name="T18" fmla="*/ 5417 w 596"/>
                  <a:gd name="T19" fmla="*/ 756 h 666"/>
                  <a:gd name="T20" fmla="*/ 6198 w 596"/>
                  <a:gd name="T21" fmla="*/ 1831 h 666"/>
                  <a:gd name="T22" fmla="*/ 6614 w 596"/>
                  <a:gd name="T23" fmla="*/ 3146 h 666"/>
                  <a:gd name="T24" fmla="*/ 6658 w 596"/>
                  <a:gd name="T25" fmla="*/ 4535 h 666"/>
                  <a:gd name="T26" fmla="*/ 6334 w 596"/>
                  <a:gd name="T27" fmla="*/ 5822 h 666"/>
                  <a:gd name="T28" fmla="*/ 5672 w 596"/>
                  <a:gd name="T29" fmla="*/ 6816 h 666"/>
                  <a:gd name="T30" fmla="*/ 4668 w 596"/>
                  <a:gd name="T31" fmla="*/ 7349 h 666"/>
                  <a:gd name="T32" fmla="*/ 4352 w 596"/>
                  <a:gd name="T33" fmla="*/ 7302 h 666"/>
                  <a:gd name="T34" fmla="*/ 4932 w 596"/>
                  <a:gd name="T35" fmla="*/ 6841 h 666"/>
                  <a:gd name="T36" fmla="*/ 5392 w 596"/>
                  <a:gd name="T37" fmla="*/ 6031 h 666"/>
                  <a:gd name="T38" fmla="*/ 5692 w 596"/>
                  <a:gd name="T39" fmla="*/ 5030 h 666"/>
                  <a:gd name="T40" fmla="*/ 5817 w 596"/>
                  <a:gd name="T41" fmla="*/ 3938 h 666"/>
                  <a:gd name="T42" fmla="*/ 5752 w 596"/>
                  <a:gd name="T43" fmla="*/ 2859 h 666"/>
                  <a:gd name="T44" fmla="*/ 5428 w 596"/>
                  <a:gd name="T45" fmla="*/ 1929 h 666"/>
                  <a:gd name="T46" fmla="*/ 4842 w 596"/>
                  <a:gd name="T47" fmla="*/ 1242 h 666"/>
                  <a:gd name="T48" fmla="*/ 3818 w 596"/>
                  <a:gd name="T49" fmla="*/ 829 h 666"/>
                  <a:gd name="T50" fmla="*/ 2751 w 596"/>
                  <a:gd name="T51" fmla="*/ 676 h 666"/>
                  <a:gd name="T52" fmla="*/ 1946 w 596"/>
                  <a:gd name="T53" fmla="*/ 785 h 666"/>
                  <a:gd name="T54" fmla="*/ 1355 w 596"/>
                  <a:gd name="T55" fmla="*/ 1119 h 666"/>
                  <a:gd name="T56" fmla="*/ 939 w 596"/>
                  <a:gd name="T57" fmla="*/ 1650 h 666"/>
                  <a:gd name="T58" fmla="*/ 635 w 596"/>
                  <a:gd name="T59" fmla="*/ 2281 h 666"/>
                  <a:gd name="T60" fmla="*/ 445 w 596"/>
                  <a:gd name="T61" fmla="*/ 3012 h 666"/>
                  <a:gd name="T62" fmla="*/ 315 w 596"/>
                  <a:gd name="T63" fmla="*/ 3759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5">
                <a:extLst>
                  <a:ext uri="{FF2B5EF4-FFF2-40B4-BE49-F238E27FC236}">
                    <a16:creationId xmlns:a16="http://schemas.microsoft.com/office/drawing/2014/main" id="{84D5C5A8-03F2-4108-BFBC-DD6F2D0437BB}"/>
                  </a:ext>
                </a:extLst>
              </p:cNvPr>
              <p:cNvSpPr>
                <a:spLocks/>
              </p:cNvSpPr>
              <p:nvPr userDrawn="1"/>
            </p:nvSpPr>
            <p:spPr bwMode="ltGray">
              <a:xfrm rot="12185230" flipV="1">
                <a:off x="4028" y="1801"/>
                <a:ext cx="571" cy="531"/>
              </a:xfrm>
              <a:custGeom>
                <a:avLst/>
                <a:gdLst>
                  <a:gd name="T0" fmla="*/ 0 w 257"/>
                  <a:gd name="T1" fmla="*/ 0 h 237"/>
                  <a:gd name="T2" fmla="*/ 0 w 257"/>
                  <a:gd name="T3" fmla="*/ 280 h 237"/>
                  <a:gd name="T4" fmla="*/ 36 w 257"/>
                  <a:gd name="T5" fmla="*/ 562 h 237"/>
                  <a:gd name="T6" fmla="*/ 64 w 257"/>
                  <a:gd name="T7" fmla="*/ 842 h 237"/>
                  <a:gd name="T8" fmla="*/ 118 w 257"/>
                  <a:gd name="T9" fmla="*/ 1105 h 237"/>
                  <a:gd name="T10" fmla="*/ 198 w 257"/>
                  <a:gd name="T11" fmla="*/ 1340 h 237"/>
                  <a:gd name="T12" fmla="*/ 295 w 257"/>
                  <a:gd name="T13" fmla="*/ 1586 h 237"/>
                  <a:gd name="T14" fmla="*/ 415 w 257"/>
                  <a:gd name="T15" fmla="*/ 1813 h 237"/>
                  <a:gd name="T16" fmla="*/ 558 w 257"/>
                  <a:gd name="T17" fmla="*/ 2003 h 237"/>
                  <a:gd name="T18" fmla="*/ 735 w 257"/>
                  <a:gd name="T19" fmla="*/ 2184 h 237"/>
                  <a:gd name="T20" fmla="*/ 942 w 257"/>
                  <a:gd name="T21" fmla="*/ 2339 h 237"/>
                  <a:gd name="T22" fmla="*/ 1164 w 257"/>
                  <a:gd name="T23" fmla="*/ 2465 h 237"/>
                  <a:gd name="T24" fmla="*/ 1437 w 257"/>
                  <a:gd name="T25" fmla="*/ 2565 h 237"/>
                  <a:gd name="T26" fmla="*/ 1733 w 257"/>
                  <a:gd name="T27" fmla="*/ 2630 h 237"/>
                  <a:gd name="T28" fmla="*/ 2064 w 257"/>
                  <a:gd name="T29" fmla="*/ 2666 h 237"/>
                  <a:gd name="T30" fmla="*/ 2413 w 257"/>
                  <a:gd name="T31" fmla="*/ 2655 h 237"/>
                  <a:gd name="T32" fmla="*/ 2819 w 257"/>
                  <a:gd name="T33" fmla="*/ 2610 h 237"/>
                  <a:gd name="T34" fmla="*/ 2457 w 257"/>
                  <a:gd name="T35" fmla="*/ 2554 h 237"/>
                  <a:gd name="T36" fmla="*/ 2137 w 257"/>
                  <a:gd name="T37" fmla="*/ 2476 h 237"/>
                  <a:gd name="T38" fmla="*/ 1866 w 257"/>
                  <a:gd name="T39" fmla="*/ 2384 h 237"/>
                  <a:gd name="T40" fmla="*/ 1624 w 257"/>
                  <a:gd name="T41" fmla="*/ 2294 h 237"/>
                  <a:gd name="T42" fmla="*/ 1402 w 257"/>
                  <a:gd name="T43" fmla="*/ 2169 h 237"/>
                  <a:gd name="T44" fmla="*/ 1229 w 257"/>
                  <a:gd name="T45" fmla="*/ 2048 h 237"/>
                  <a:gd name="T46" fmla="*/ 1066 w 257"/>
                  <a:gd name="T47" fmla="*/ 1902 h 237"/>
                  <a:gd name="T48" fmla="*/ 922 w 257"/>
                  <a:gd name="T49" fmla="*/ 1741 h 237"/>
                  <a:gd name="T50" fmla="*/ 789 w 257"/>
                  <a:gd name="T51" fmla="*/ 1586 h 237"/>
                  <a:gd name="T52" fmla="*/ 671 w 257"/>
                  <a:gd name="T53" fmla="*/ 1405 h 237"/>
                  <a:gd name="T54" fmla="*/ 573 w 257"/>
                  <a:gd name="T55" fmla="*/ 1205 h 237"/>
                  <a:gd name="T56" fmla="*/ 473 w 257"/>
                  <a:gd name="T57" fmla="*/ 988 h 237"/>
                  <a:gd name="T58" fmla="*/ 360 w 257"/>
                  <a:gd name="T59" fmla="*/ 777 h 237"/>
                  <a:gd name="T60" fmla="*/ 251 w 257"/>
                  <a:gd name="T61" fmla="*/ 527 h 237"/>
                  <a:gd name="T62" fmla="*/ 133 w 257"/>
                  <a:gd name="T63" fmla="*/ 271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6">
                <a:extLst>
                  <a:ext uri="{FF2B5EF4-FFF2-40B4-BE49-F238E27FC236}">
                    <a16:creationId xmlns:a16="http://schemas.microsoft.com/office/drawing/2014/main" id="{61CCDDFF-C471-4174-A9FD-C2AA20BBE592}"/>
                  </a:ext>
                </a:extLst>
              </p:cNvPr>
              <p:cNvSpPr>
                <a:spLocks/>
              </p:cNvSpPr>
              <p:nvPr userDrawn="1"/>
            </p:nvSpPr>
            <p:spPr bwMode="ltGray">
              <a:xfrm rot="12185230" flipV="1">
                <a:off x="3638" y="2166"/>
                <a:ext cx="277" cy="249"/>
              </a:xfrm>
              <a:custGeom>
                <a:avLst/>
                <a:gdLst>
                  <a:gd name="T0" fmla="*/ 858 w 124"/>
                  <a:gd name="T1" fmla="*/ 0 h 110"/>
                  <a:gd name="T2" fmla="*/ 1383 w 124"/>
                  <a:gd name="T3" fmla="*/ 1250 h 110"/>
                  <a:gd name="T4" fmla="*/ 1338 w 124"/>
                  <a:gd name="T5" fmla="*/ 1240 h 110"/>
                  <a:gd name="T6" fmla="*/ 1193 w 124"/>
                  <a:gd name="T7" fmla="*/ 1220 h 110"/>
                  <a:gd name="T8" fmla="*/ 994 w 124"/>
                  <a:gd name="T9" fmla="*/ 1173 h 110"/>
                  <a:gd name="T10" fmla="*/ 760 w 124"/>
                  <a:gd name="T11" fmla="*/ 1148 h 110"/>
                  <a:gd name="T12" fmla="*/ 505 w 124"/>
                  <a:gd name="T13" fmla="*/ 1127 h 110"/>
                  <a:gd name="T14" fmla="*/ 279 w 124"/>
                  <a:gd name="T15" fmla="*/ 1139 h 110"/>
                  <a:gd name="T16" fmla="*/ 101 w 124"/>
                  <a:gd name="T17" fmla="*/ 1184 h 110"/>
                  <a:gd name="T18" fmla="*/ 0 w 124"/>
                  <a:gd name="T19" fmla="*/ 1277 h 110"/>
                  <a:gd name="T20" fmla="*/ 45 w 124"/>
                  <a:gd name="T21" fmla="*/ 1139 h 110"/>
                  <a:gd name="T22" fmla="*/ 89 w 124"/>
                  <a:gd name="T23" fmla="*/ 1030 h 110"/>
                  <a:gd name="T24" fmla="*/ 179 w 124"/>
                  <a:gd name="T25" fmla="*/ 953 h 110"/>
                  <a:gd name="T26" fmla="*/ 279 w 124"/>
                  <a:gd name="T27" fmla="*/ 881 h 110"/>
                  <a:gd name="T28" fmla="*/ 400 w 124"/>
                  <a:gd name="T29" fmla="*/ 835 h 110"/>
                  <a:gd name="T30" fmla="*/ 525 w 124"/>
                  <a:gd name="T31" fmla="*/ 824 h 110"/>
                  <a:gd name="T32" fmla="*/ 659 w 124"/>
                  <a:gd name="T33" fmla="*/ 824 h 110"/>
                  <a:gd name="T34" fmla="*/ 804 w 124"/>
                  <a:gd name="T35" fmla="*/ 860 h 110"/>
                  <a:gd name="T36" fmla="*/ 813 w 124"/>
                  <a:gd name="T37" fmla="*/ 824 h 110"/>
                  <a:gd name="T38" fmla="*/ 777 w 124"/>
                  <a:gd name="T39" fmla="*/ 650 h 110"/>
                  <a:gd name="T40" fmla="*/ 748 w 124"/>
                  <a:gd name="T41" fmla="*/ 441 h 110"/>
                  <a:gd name="T42" fmla="*/ 724 w 124"/>
                  <a:gd name="T43" fmla="*/ 349 h 110"/>
                  <a:gd name="T44" fmla="*/ 704 w 124"/>
                  <a:gd name="T45" fmla="*/ 349 h 110"/>
                  <a:gd name="T46" fmla="*/ 679 w 124"/>
                  <a:gd name="T47" fmla="*/ 337 h 110"/>
                  <a:gd name="T48" fmla="*/ 659 w 124"/>
                  <a:gd name="T49" fmla="*/ 303 h 110"/>
                  <a:gd name="T50" fmla="*/ 634 w 124"/>
                  <a:gd name="T51" fmla="*/ 267 h 110"/>
                  <a:gd name="T52" fmla="*/ 634 w 124"/>
                  <a:gd name="T53" fmla="*/ 220 h 110"/>
                  <a:gd name="T54" fmla="*/ 659 w 124"/>
                  <a:gd name="T55" fmla="*/ 163 h 110"/>
                  <a:gd name="T56" fmla="*/ 733 w 124"/>
                  <a:gd name="T57" fmla="*/ 93 h 110"/>
                  <a:gd name="T58" fmla="*/ 858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7">
                <a:extLst>
                  <a:ext uri="{FF2B5EF4-FFF2-40B4-BE49-F238E27FC236}">
                    <a16:creationId xmlns:a16="http://schemas.microsoft.com/office/drawing/2014/main" id="{B5DD1F07-8527-4F72-B2D0-30103CBB4A73}"/>
                  </a:ext>
                </a:extLst>
              </p:cNvPr>
              <p:cNvSpPr>
                <a:spLocks/>
              </p:cNvSpPr>
              <p:nvPr userDrawn="1"/>
            </p:nvSpPr>
            <p:spPr bwMode="ltGray">
              <a:xfrm rot="12185230" flipV="1">
                <a:off x="3978" y="976"/>
                <a:ext cx="245" cy="347"/>
              </a:xfrm>
              <a:custGeom>
                <a:avLst/>
                <a:gdLst>
                  <a:gd name="T0" fmla="*/ 0 w 109"/>
                  <a:gd name="T1" fmla="*/ 0 h 156"/>
                  <a:gd name="T2" fmla="*/ 56 w 109"/>
                  <a:gd name="T3" fmla="*/ 9 h 156"/>
                  <a:gd name="T4" fmla="*/ 202 w 109"/>
                  <a:gd name="T5" fmla="*/ 53 h 156"/>
                  <a:gd name="T6" fmla="*/ 420 w 109"/>
                  <a:gd name="T7" fmla="*/ 133 h 156"/>
                  <a:gd name="T8" fmla="*/ 656 w 109"/>
                  <a:gd name="T9" fmla="*/ 262 h 156"/>
                  <a:gd name="T10" fmla="*/ 883 w 109"/>
                  <a:gd name="T11" fmla="*/ 485 h 156"/>
                  <a:gd name="T12" fmla="*/ 1092 w 109"/>
                  <a:gd name="T13" fmla="*/ 781 h 156"/>
                  <a:gd name="T14" fmla="*/ 1218 w 109"/>
                  <a:gd name="T15" fmla="*/ 1188 h 156"/>
                  <a:gd name="T16" fmla="*/ 1238 w 109"/>
                  <a:gd name="T17" fmla="*/ 1717 h 156"/>
                  <a:gd name="T18" fmla="*/ 1191 w 109"/>
                  <a:gd name="T19" fmla="*/ 1717 h 156"/>
                  <a:gd name="T20" fmla="*/ 1126 w 109"/>
                  <a:gd name="T21" fmla="*/ 1717 h 156"/>
                  <a:gd name="T22" fmla="*/ 1056 w 109"/>
                  <a:gd name="T23" fmla="*/ 1717 h 156"/>
                  <a:gd name="T24" fmla="*/ 991 w 109"/>
                  <a:gd name="T25" fmla="*/ 1697 h 156"/>
                  <a:gd name="T26" fmla="*/ 919 w 109"/>
                  <a:gd name="T27" fmla="*/ 1682 h 156"/>
                  <a:gd name="T28" fmla="*/ 838 w 109"/>
                  <a:gd name="T29" fmla="*/ 1653 h 156"/>
                  <a:gd name="T30" fmla="*/ 748 w 109"/>
                  <a:gd name="T31" fmla="*/ 1597 h 156"/>
                  <a:gd name="T32" fmla="*/ 656 w 109"/>
                  <a:gd name="T33" fmla="*/ 1528 h 156"/>
                  <a:gd name="T34" fmla="*/ 600 w 109"/>
                  <a:gd name="T35" fmla="*/ 1386 h 156"/>
                  <a:gd name="T36" fmla="*/ 600 w 109"/>
                  <a:gd name="T37" fmla="*/ 1221 h 156"/>
                  <a:gd name="T38" fmla="*/ 636 w 109"/>
                  <a:gd name="T39" fmla="*/ 1059 h 156"/>
                  <a:gd name="T40" fmla="*/ 672 w 109"/>
                  <a:gd name="T41" fmla="*/ 881 h 156"/>
                  <a:gd name="T42" fmla="*/ 636 w 109"/>
                  <a:gd name="T43" fmla="*/ 683 h 156"/>
                  <a:gd name="T44" fmla="*/ 546 w 109"/>
                  <a:gd name="T45" fmla="*/ 476 h 156"/>
                  <a:gd name="T46" fmla="*/ 353 w 109"/>
                  <a:gd name="T47" fmla="*/ 251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8">
                <a:extLst>
                  <a:ext uri="{FF2B5EF4-FFF2-40B4-BE49-F238E27FC236}">
                    <a16:creationId xmlns:a16="http://schemas.microsoft.com/office/drawing/2014/main" id="{72934E33-FF0D-4A8E-BF2B-5630DE456FCA}"/>
                  </a:ext>
                </a:extLst>
              </p:cNvPr>
              <p:cNvSpPr>
                <a:spLocks/>
              </p:cNvSpPr>
              <p:nvPr userDrawn="1"/>
            </p:nvSpPr>
            <p:spPr bwMode="ltGray">
              <a:xfrm rot="12185230" flipV="1">
                <a:off x="3844" y="2207"/>
                <a:ext cx="103" cy="209"/>
              </a:xfrm>
              <a:custGeom>
                <a:avLst/>
                <a:gdLst>
                  <a:gd name="T0" fmla="*/ 347 w 46"/>
                  <a:gd name="T1" fmla="*/ 0 h 94"/>
                  <a:gd name="T2" fmla="*/ 226 w 46"/>
                  <a:gd name="T3" fmla="*/ 416 h 94"/>
                  <a:gd name="T4" fmla="*/ 170 w 46"/>
                  <a:gd name="T5" fmla="*/ 683 h 94"/>
                  <a:gd name="T6" fmla="*/ 125 w 46"/>
                  <a:gd name="T7" fmla="*/ 869 h 94"/>
                  <a:gd name="T8" fmla="*/ 0 w 46"/>
                  <a:gd name="T9" fmla="*/ 1034 h 94"/>
                  <a:gd name="T10" fmla="*/ 134 w 46"/>
                  <a:gd name="T11" fmla="*/ 969 h 94"/>
                  <a:gd name="T12" fmla="*/ 260 w 46"/>
                  <a:gd name="T13" fmla="*/ 880 h 94"/>
                  <a:gd name="T14" fmla="*/ 361 w 46"/>
                  <a:gd name="T15" fmla="*/ 756 h 94"/>
                  <a:gd name="T16" fmla="*/ 452 w 46"/>
                  <a:gd name="T17" fmla="*/ 627 h 94"/>
                  <a:gd name="T18" fmla="*/ 506 w 46"/>
                  <a:gd name="T19" fmla="*/ 485 h 94"/>
                  <a:gd name="T20" fmla="*/ 517 w 46"/>
                  <a:gd name="T21" fmla="*/ 331 h 94"/>
                  <a:gd name="T22" fmla="*/ 470 w 46"/>
                  <a:gd name="T23" fmla="*/ 162 h 94"/>
                  <a:gd name="T24" fmla="*/ 347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9">
                <a:extLst>
                  <a:ext uri="{FF2B5EF4-FFF2-40B4-BE49-F238E27FC236}">
                    <a16:creationId xmlns:a16="http://schemas.microsoft.com/office/drawing/2014/main" id="{429D4A3F-EA96-4B60-8304-592A23CF0527}"/>
                  </a:ext>
                </a:extLst>
              </p:cNvPr>
              <p:cNvSpPr>
                <a:spLocks/>
              </p:cNvSpPr>
              <p:nvPr userDrawn="1"/>
            </p:nvSpPr>
            <p:spPr bwMode="ltGray">
              <a:xfrm rot="12185230" flipV="1">
                <a:off x="3894" y="1325"/>
                <a:ext cx="120" cy="90"/>
              </a:xfrm>
              <a:custGeom>
                <a:avLst/>
                <a:gdLst>
                  <a:gd name="T0" fmla="*/ 0 w 54"/>
                  <a:gd name="T1" fmla="*/ 0 h 40"/>
                  <a:gd name="T2" fmla="*/ 9 w 54"/>
                  <a:gd name="T3" fmla="*/ 11 h 40"/>
                  <a:gd name="T4" fmla="*/ 64 w 54"/>
                  <a:gd name="T5" fmla="*/ 36 h 40"/>
                  <a:gd name="T6" fmla="*/ 142 w 54"/>
                  <a:gd name="T7" fmla="*/ 92 h 40"/>
                  <a:gd name="T8" fmla="*/ 231 w 54"/>
                  <a:gd name="T9" fmla="*/ 137 h 40"/>
                  <a:gd name="T10" fmla="*/ 316 w 54"/>
                  <a:gd name="T11" fmla="*/ 173 h 40"/>
                  <a:gd name="T12" fmla="*/ 416 w 54"/>
                  <a:gd name="T13" fmla="*/ 194 h 40"/>
                  <a:gd name="T14" fmla="*/ 504 w 54"/>
                  <a:gd name="T15" fmla="*/ 207 h 40"/>
                  <a:gd name="T16" fmla="*/ 593 w 54"/>
                  <a:gd name="T17" fmla="*/ 182 h 40"/>
                  <a:gd name="T18" fmla="*/ 582 w 54"/>
                  <a:gd name="T19" fmla="*/ 284 h 40"/>
                  <a:gd name="T20" fmla="*/ 549 w 54"/>
                  <a:gd name="T21" fmla="*/ 376 h 40"/>
                  <a:gd name="T22" fmla="*/ 484 w 54"/>
                  <a:gd name="T23" fmla="*/ 437 h 40"/>
                  <a:gd name="T24" fmla="*/ 404 w 54"/>
                  <a:gd name="T25" fmla="*/ 457 h 40"/>
                  <a:gd name="T26" fmla="*/ 307 w 54"/>
                  <a:gd name="T27" fmla="*/ 446 h 40"/>
                  <a:gd name="T28" fmla="*/ 207 w 54"/>
                  <a:gd name="T29" fmla="*/ 365 h 40"/>
                  <a:gd name="T30" fmla="*/ 109 w 54"/>
                  <a:gd name="T31" fmla="*/ 227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0">
                <a:extLst>
                  <a:ext uri="{FF2B5EF4-FFF2-40B4-BE49-F238E27FC236}">
                    <a16:creationId xmlns:a16="http://schemas.microsoft.com/office/drawing/2014/main" id="{4CF34B8C-D1EF-4A2B-951A-8675D764ECF9}"/>
                  </a:ext>
                </a:extLst>
              </p:cNvPr>
              <p:cNvSpPr>
                <a:spLocks/>
              </p:cNvSpPr>
              <p:nvPr userDrawn="1"/>
            </p:nvSpPr>
            <p:spPr bwMode="ltGray">
              <a:xfrm rot="12185230" flipV="1">
                <a:off x="3010" y="2344"/>
                <a:ext cx="330" cy="2059"/>
              </a:xfrm>
              <a:custGeom>
                <a:avLst/>
                <a:gdLst>
                  <a:gd name="T0" fmla="*/ 0 w 149"/>
                  <a:gd name="T1" fmla="*/ 0 h 704"/>
                  <a:gd name="T2" fmla="*/ 64 w 149"/>
                  <a:gd name="T3" fmla="*/ 155 h 704"/>
                  <a:gd name="T4" fmla="*/ 173 w 149"/>
                  <a:gd name="T5" fmla="*/ 351 h 704"/>
                  <a:gd name="T6" fmla="*/ 303 w 149"/>
                  <a:gd name="T7" fmla="*/ 600 h 704"/>
                  <a:gd name="T8" fmla="*/ 447 w 149"/>
                  <a:gd name="T9" fmla="*/ 924 h 704"/>
                  <a:gd name="T10" fmla="*/ 627 w 149"/>
                  <a:gd name="T11" fmla="*/ 1325 h 704"/>
                  <a:gd name="T12" fmla="*/ 795 w 149"/>
                  <a:gd name="T13" fmla="*/ 1755 h 704"/>
                  <a:gd name="T14" fmla="*/ 957 w 149"/>
                  <a:gd name="T15" fmla="*/ 2249 h 704"/>
                  <a:gd name="T16" fmla="*/ 1083 w 149"/>
                  <a:gd name="T17" fmla="*/ 2822 h 704"/>
                  <a:gd name="T18" fmla="*/ 1216 w 149"/>
                  <a:gd name="T19" fmla="*/ 3431 h 704"/>
                  <a:gd name="T20" fmla="*/ 1304 w 149"/>
                  <a:gd name="T21" fmla="*/ 4133 h 704"/>
                  <a:gd name="T22" fmla="*/ 1349 w 149"/>
                  <a:gd name="T23" fmla="*/ 4902 h 704"/>
                  <a:gd name="T24" fmla="*/ 1369 w 149"/>
                  <a:gd name="T25" fmla="*/ 5706 h 704"/>
                  <a:gd name="T26" fmla="*/ 1304 w 149"/>
                  <a:gd name="T27" fmla="*/ 6604 h 704"/>
                  <a:gd name="T28" fmla="*/ 1183 w 149"/>
                  <a:gd name="T29" fmla="*/ 7555 h 704"/>
                  <a:gd name="T30" fmla="*/ 1001 w 149"/>
                  <a:gd name="T31" fmla="*/ 8555 h 704"/>
                  <a:gd name="T32" fmla="*/ 726 w 149"/>
                  <a:gd name="T33" fmla="*/ 9657 h 704"/>
                  <a:gd name="T34" fmla="*/ 421 w 149"/>
                  <a:gd name="T35" fmla="*/ 10906 h 704"/>
                  <a:gd name="T36" fmla="*/ 230 w 149"/>
                  <a:gd name="T37" fmla="*/ 12062 h 704"/>
                  <a:gd name="T38" fmla="*/ 109 w 149"/>
                  <a:gd name="T39" fmla="*/ 13129 h 704"/>
                  <a:gd name="T40" fmla="*/ 64 w 149"/>
                  <a:gd name="T41" fmla="*/ 14156 h 704"/>
                  <a:gd name="T42" fmla="*/ 64 w 149"/>
                  <a:gd name="T43" fmla="*/ 15132 h 704"/>
                  <a:gd name="T44" fmla="*/ 89 w 149"/>
                  <a:gd name="T45" fmla="*/ 16039 h 704"/>
                  <a:gd name="T46" fmla="*/ 133 w 149"/>
                  <a:gd name="T47" fmla="*/ 16835 h 704"/>
                  <a:gd name="T48" fmla="*/ 153 w 149"/>
                  <a:gd name="T49" fmla="*/ 17613 h 704"/>
                  <a:gd name="T50" fmla="*/ 447 w 149"/>
                  <a:gd name="T51" fmla="*/ 17212 h 704"/>
                  <a:gd name="T52" fmla="*/ 421 w 149"/>
                  <a:gd name="T53" fmla="*/ 17013 h 704"/>
                  <a:gd name="T54" fmla="*/ 392 w 149"/>
                  <a:gd name="T55" fmla="*/ 16440 h 704"/>
                  <a:gd name="T56" fmla="*/ 359 w 149"/>
                  <a:gd name="T57" fmla="*/ 15559 h 704"/>
                  <a:gd name="T58" fmla="*/ 383 w 149"/>
                  <a:gd name="T59" fmla="*/ 14387 h 704"/>
                  <a:gd name="T60" fmla="*/ 447 w 149"/>
                  <a:gd name="T61" fmla="*/ 12986 h 704"/>
                  <a:gd name="T62" fmla="*/ 627 w 149"/>
                  <a:gd name="T63" fmla="*/ 11386 h 704"/>
                  <a:gd name="T64" fmla="*/ 932 w 149"/>
                  <a:gd name="T65" fmla="*/ 9657 h 704"/>
                  <a:gd name="T66" fmla="*/ 1402 w 149"/>
                  <a:gd name="T67" fmla="*/ 7827 h 704"/>
                  <a:gd name="T68" fmla="*/ 1555 w 149"/>
                  <a:gd name="T69" fmla="*/ 6981 h 704"/>
                  <a:gd name="T70" fmla="*/ 1619 w 149"/>
                  <a:gd name="T71" fmla="*/ 5876 h 704"/>
                  <a:gd name="T72" fmla="*/ 1566 w 149"/>
                  <a:gd name="T73" fmla="*/ 4601 h 704"/>
                  <a:gd name="T74" fmla="*/ 1422 w 149"/>
                  <a:gd name="T75" fmla="*/ 3352 h 704"/>
                  <a:gd name="T76" fmla="*/ 1183 w 149"/>
                  <a:gd name="T77" fmla="*/ 2129 h 704"/>
                  <a:gd name="T78" fmla="*/ 877 w 149"/>
                  <a:gd name="T79" fmla="*/ 1103 h 704"/>
                  <a:gd name="T80" fmla="*/ 476 w 149"/>
                  <a:gd name="T81" fmla="*/ 351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 name="Freeform 11">
              <a:extLst>
                <a:ext uri="{FF2B5EF4-FFF2-40B4-BE49-F238E27FC236}">
                  <a16:creationId xmlns:a16="http://schemas.microsoft.com/office/drawing/2014/main" id="{A772E050-74F6-402E-803F-2E3E898009A7}"/>
                </a:ext>
              </a:extLst>
            </p:cNvPr>
            <p:cNvSpPr>
              <a:spLocks/>
            </p:cNvSpPr>
            <p:nvPr userDrawn="1"/>
          </p:nvSpPr>
          <p:spPr bwMode="ltGray">
            <a:xfrm rot="373331" flipH="1">
              <a:off x="22" y="1957"/>
              <a:ext cx="323" cy="649"/>
            </a:xfrm>
            <a:custGeom>
              <a:avLst/>
              <a:gdLst>
                <a:gd name="T0" fmla="*/ 1509 w 128"/>
                <a:gd name="T1" fmla="*/ 0 h 217"/>
                <a:gd name="T2" fmla="*/ 1688 w 128"/>
                <a:gd name="T3" fmla="*/ 242 h 217"/>
                <a:gd name="T4" fmla="*/ 1847 w 128"/>
                <a:gd name="T5" fmla="*/ 724 h 217"/>
                <a:gd name="T6" fmla="*/ 1973 w 128"/>
                <a:gd name="T7" fmla="*/ 1343 h 217"/>
                <a:gd name="T8" fmla="*/ 2057 w 128"/>
                <a:gd name="T9" fmla="*/ 2085 h 217"/>
                <a:gd name="T10" fmla="*/ 2039 w 128"/>
                <a:gd name="T11" fmla="*/ 2970 h 217"/>
                <a:gd name="T12" fmla="*/ 1865 w 128"/>
                <a:gd name="T13" fmla="*/ 3882 h 217"/>
                <a:gd name="T14" fmla="*/ 1509 w 128"/>
                <a:gd name="T15" fmla="*/ 4839 h 217"/>
                <a:gd name="T16" fmla="*/ 961 w 128"/>
                <a:gd name="T17" fmla="*/ 5805 h 217"/>
                <a:gd name="T18" fmla="*/ 790 w 128"/>
                <a:gd name="T19" fmla="*/ 5697 h 217"/>
                <a:gd name="T20" fmla="*/ 611 w 128"/>
                <a:gd name="T21" fmla="*/ 5617 h 217"/>
                <a:gd name="T22" fmla="*/ 421 w 128"/>
                <a:gd name="T23" fmla="*/ 5482 h 217"/>
                <a:gd name="T24" fmla="*/ 255 w 128"/>
                <a:gd name="T25" fmla="*/ 5374 h 217"/>
                <a:gd name="T26" fmla="*/ 126 w 128"/>
                <a:gd name="T27" fmla="*/ 5243 h 217"/>
                <a:gd name="T28" fmla="*/ 33 w 128"/>
                <a:gd name="T29" fmla="*/ 5081 h 217"/>
                <a:gd name="T30" fmla="*/ 0 w 128"/>
                <a:gd name="T31" fmla="*/ 4893 h 217"/>
                <a:gd name="T32" fmla="*/ 20 w 128"/>
                <a:gd name="T33" fmla="*/ 4758 h 217"/>
                <a:gd name="T34" fmla="*/ 209 w 128"/>
                <a:gd name="T35" fmla="*/ 4570 h 217"/>
                <a:gd name="T36" fmla="*/ 464 w 128"/>
                <a:gd name="T37" fmla="*/ 4313 h 217"/>
                <a:gd name="T38" fmla="*/ 739 w 128"/>
                <a:gd name="T39" fmla="*/ 4017 h 217"/>
                <a:gd name="T40" fmla="*/ 1012 w 128"/>
                <a:gd name="T41" fmla="*/ 3586 h 217"/>
                <a:gd name="T42" fmla="*/ 1267 w 128"/>
                <a:gd name="T43" fmla="*/ 2997 h 217"/>
                <a:gd name="T44" fmla="*/ 1464 w 128"/>
                <a:gd name="T45" fmla="*/ 2219 h 217"/>
                <a:gd name="T46" fmla="*/ 1559 w 128"/>
                <a:gd name="T47" fmla="*/ 1235 h 217"/>
                <a:gd name="T48" fmla="*/ 1509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12">
              <a:extLst>
                <a:ext uri="{FF2B5EF4-FFF2-40B4-BE49-F238E27FC236}">
                  <a16:creationId xmlns:a16="http://schemas.microsoft.com/office/drawing/2014/main" id="{B21881BA-2580-4931-BF67-E20919D32AC9}"/>
                </a:ext>
              </a:extLst>
            </p:cNvPr>
            <p:cNvSpPr>
              <a:spLocks/>
            </p:cNvSpPr>
            <p:nvPr userDrawn="1"/>
          </p:nvSpPr>
          <p:spPr bwMode="ltGray">
            <a:xfrm>
              <a:off x="168" y="1260"/>
              <a:ext cx="1259" cy="1532"/>
            </a:xfrm>
            <a:custGeom>
              <a:avLst/>
              <a:gdLst>
                <a:gd name="T0" fmla="*/ 891 w 1259"/>
                <a:gd name="T1" fmla="*/ 1532 h 1532"/>
                <a:gd name="T2" fmla="*/ 954 w 1259"/>
                <a:gd name="T3" fmla="*/ 1452 h 1532"/>
                <a:gd name="T4" fmla="*/ 1032 w 1259"/>
                <a:gd name="T5" fmla="*/ 1338 h 1532"/>
                <a:gd name="T6" fmla="*/ 1115 w 1259"/>
                <a:gd name="T7" fmla="*/ 1188 h 1532"/>
                <a:gd name="T8" fmla="*/ 1194 w 1259"/>
                <a:gd name="T9" fmla="*/ 1023 h 1532"/>
                <a:gd name="T10" fmla="*/ 1244 w 1259"/>
                <a:gd name="T11" fmla="*/ 841 h 1532"/>
                <a:gd name="T12" fmla="*/ 1259 w 1259"/>
                <a:gd name="T13" fmla="*/ 647 h 1532"/>
                <a:gd name="T14" fmla="*/ 1230 w 1259"/>
                <a:gd name="T15" fmla="*/ 463 h 1532"/>
                <a:gd name="T16" fmla="*/ 1140 w 1259"/>
                <a:gd name="T17" fmla="*/ 294 h 1532"/>
                <a:gd name="T18" fmla="*/ 1043 w 1259"/>
                <a:gd name="T19" fmla="*/ 190 h 1532"/>
                <a:gd name="T20" fmla="*/ 961 w 1259"/>
                <a:gd name="T21" fmla="*/ 109 h 1532"/>
                <a:gd name="T22" fmla="*/ 894 w 1259"/>
                <a:gd name="T23" fmla="*/ 65 h 1532"/>
                <a:gd name="T24" fmla="*/ 786 w 1259"/>
                <a:gd name="T25" fmla="*/ 18 h 1532"/>
                <a:gd name="T26" fmla="*/ 642 w 1259"/>
                <a:gd name="T27" fmla="*/ 0 h 1532"/>
                <a:gd name="T28" fmla="*/ 440 w 1259"/>
                <a:gd name="T29" fmla="*/ 23 h 1532"/>
                <a:gd name="T30" fmla="*/ 366 w 1259"/>
                <a:gd name="T31" fmla="*/ 44 h 1532"/>
                <a:gd name="T32" fmla="*/ 292 w 1259"/>
                <a:gd name="T33" fmla="*/ 58 h 1532"/>
                <a:gd name="T34" fmla="*/ 229 w 1259"/>
                <a:gd name="T35" fmla="*/ 79 h 1532"/>
                <a:gd name="T36" fmla="*/ 178 w 1259"/>
                <a:gd name="T37" fmla="*/ 103 h 1532"/>
                <a:gd name="T38" fmla="*/ 127 w 1259"/>
                <a:gd name="T39" fmla="*/ 127 h 1532"/>
                <a:gd name="T40" fmla="*/ 82 w 1259"/>
                <a:gd name="T41" fmla="*/ 158 h 1532"/>
                <a:gd name="T42" fmla="*/ 41 w 1259"/>
                <a:gd name="T43" fmla="*/ 197 h 1532"/>
                <a:gd name="T44" fmla="*/ 0 w 1259"/>
                <a:gd name="T45" fmla="*/ 243 h 1532"/>
                <a:gd name="T46" fmla="*/ 76 w 1259"/>
                <a:gd name="T47" fmla="*/ 215 h 1532"/>
                <a:gd name="T48" fmla="*/ 144 w 1259"/>
                <a:gd name="T49" fmla="*/ 194 h 1532"/>
                <a:gd name="T50" fmla="*/ 212 w 1259"/>
                <a:gd name="T51" fmla="*/ 179 h 1532"/>
                <a:gd name="T52" fmla="*/ 280 w 1259"/>
                <a:gd name="T53" fmla="*/ 164 h 1532"/>
                <a:gd name="T54" fmla="*/ 336 w 1259"/>
                <a:gd name="T55" fmla="*/ 149 h 1532"/>
                <a:gd name="T56" fmla="*/ 397 w 1259"/>
                <a:gd name="T57" fmla="*/ 149 h 1532"/>
                <a:gd name="T58" fmla="*/ 458 w 1259"/>
                <a:gd name="T59" fmla="*/ 141 h 1532"/>
                <a:gd name="T60" fmla="*/ 511 w 1259"/>
                <a:gd name="T61" fmla="*/ 146 h 1532"/>
                <a:gd name="T62" fmla="*/ 565 w 1259"/>
                <a:gd name="T63" fmla="*/ 152 h 1532"/>
                <a:gd name="T64" fmla="*/ 618 w 1259"/>
                <a:gd name="T65" fmla="*/ 166 h 1532"/>
                <a:gd name="T66" fmla="*/ 669 w 1259"/>
                <a:gd name="T67" fmla="*/ 186 h 1532"/>
                <a:gd name="T68" fmla="*/ 715 w 1259"/>
                <a:gd name="T69" fmla="*/ 205 h 1532"/>
                <a:gd name="T70" fmla="*/ 760 w 1259"/>
                <a:gd name="T71" fmla="*/ 239 h 1532"/>
                <a:gd name="T72" fmla="*/ 811 w 1259"/>
                <a:gd name="T73" fmla="*/ 267 h 1532"/>
                <a:gd name="T74" fmla="*/ 855 w 1259"/>
                <a:gd name="T75" fmla="*/ 307 h 1532"/>
                <a:gd name="T76" fmla="*/ 899 w 1259"/>
                <a:gd name="T77" fmla="*/ 348 h 1532"/>
                <a:gd name="T78" fmla="*/ 971 w 1259"/>
                <a:gd name="T79" fmla="*/ 464 h 1532"/>
                <a:gd name="T80" fmla="*/ 1016 w 1259"/>
                <a:gd name="T81" fmla="*/ 606 h 1532"/>
                <a:gd name="T82" fmla="*/ 1027 w 1259"/>
                <a:gd name="T83" fmla="*/ 774 h 1532"/>
                <a:gd name="T84" fmla="*/ 1022 w 1259"/>
                <a:gd name="T85" fmla="*/ 939 h 1532"/>
                <a:gd name="T86" fmla="*/ 1002 w 1259"/>
                <a:gd name="T87" fmla="*/ 1117 h 1532"/>
                <a:gd name="T88" fmla="*/ 966 w 1259"/>
                <a:gd name="T89" fmla="*/ 1279 h 1532"/>
                <a:gd name="T90" fmla="*/ 933 w 1259"/>
                <a:gd name="T91" fmla="*/ 1421 h 1532"/>
                <a:gd name="T92" fmla="*/ 891 w 1259"/>
                <a:gd name="T93" fmla="*/ 1532 h 15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13">
              <a:extLst>
                <a:ext uri="{FF2B5EF4-FFF2-40B4-BE49-F238E27FC236}">
                  <a16:creationId xmlns:a16="http://schemas.microsoft.com/office/drawing/2014/main" id="{70FE82E7-E00B-4FDF-AB34-FE050C767CC8}"/>
                </a:ext>
              </a:extLst>
            </p:cNvPr>
            <p:cNvSpPr>
              <a:spLocks/>
            </p:cNvSpPr>
            <p:nvPr userDrawn="1"/>
          </p:nvSpPr>
          <p:spPr bwMode="ltGray">
            <a:xfrm>
              <a:off x="0" y="2610"/>
              <a:ext cx="801" cy="459"/>
            </a:xfrm>
            <a:custGeom>
              <a:avLst/>
              <a:gdLst>
                <a:gd name="T0" fmla="*/ 0 w 801"/>
                <a:gd name="T1" fmla="*/ 0 h 459"/>
                <a:gd name="T2" fmla="*/ 37 w 801"/>
                <a:gd name="T3" fmla="*/ 69 h 459"/>
                <a:gd name="T4" fmla="*/ 68 w 801"/>
                <a:gd name="T5" fmla="*/ 132 h 459"/>
                <a:gd name="T6" fmla="*/ 110 w 801"/>
                <a:gd name="T7" fmla="*/ 188 h 459"/>
                <a:gd name="T8" fmla="*/ 149 w 801"/>
                <a:gd name="T9" fmla="*/ 229 h 459"/>
                <a:gd name="T10" fmla="*/ 192 w 801"/>
                <a:gd name="T11" fmla="*/ 278 h 459"/>
                <a:gd name="T12" fmla="*/ 250 w 801"/>
                <a:gd name="T13" fmla="*/ 314 h 459"/>
                <a:gd name="T14" fmla="*/ 308 w 801"/>
                <a:gd name="T15" fmla="*/ 336 h 459"/>
                <a:gd name="T16" fmla="*/ 365 w 801"/>
                <a:gd name="T17" fmla="*/ 365 h 459"/>
                <a:gd name="T18" fmla="*/ 430 w 801"/>
                <a:gd name="T19" fmla="*/ 381 h 459"/>
                <a:gd name="T20" fmla="*/ 501 w 801"/>
                <a:gd name="T21" fmla="*/ 390 h 459"/>
                <a:gd name="T22" fmla="*/ 573 w 801"/>
                <a:gd name="T23" fmla="*/ 392 h 459"/>
                <a:gd name="T24" fmla="*/ 646 w 801"/>
                <a:gd name="T25" fmla="*/ 381 h 459"/>
                <a:gd name="T26" fmla="*/ 726 w 801"/>
                <a:gd name="T27" fmla="*/ 362 h 459"/>
                <a:gd name="T28" fmla="*/ 801 w 801"/>
                <a:gd name="T29" fmla="*/ 335 h 459"/>
                <a:gd name="T30" fmla="*/ 731 w 801"/>
                <a:gd name="T31" fmla="*/ 377 h 459"/>
                <a:gd name="T32" fmla="*/ 662 w 801"/>
                <a:gd name="T33" fmla="*/ 404 h 459"/>
                <a:gd name="T34" fmla="*/ 594 w 801"/>
                <a:gd name="T35" fmla="*/ 432 h 459"/>
                <a:gd name="T36" fmla="*/ 532 w 801"/>
                <a:gd name="T37" fmla="*/ 445 h 459"/>
                <a:gd name="T38" fmla="*/ 471 w 801"/>
                <a:gd name="T39" fmla="*/ 459 h 459"/>
                <a:gd name="T40" fmla="*/ 411 w 801"/>
                <a:gd name="T41" fmla="*/ 458 h 459"/>
                <a:gd name="T42" fmla="*/ 350 w 801"/>
                <a:gd name="T43" fmla="*/ 458 h 459"/>
                <a:gd name="T44" fmla="*/ 291 w 801"/>
                <a:gd name="T45" fmla="*/ 450 h 459"/>
                <a:gd name="T46" fmla="*/ 244 w 801"/>
                <a:gd name="T47" fmla="*/ 436 h 459"/>
                <a:gd name="T48" fmla="*/ 192 w 801"/>
                <a:gd name="T49" fmla="*/ 415 h 459"/>
                <a:gd name="T50" fmla="*/ 145 w 801"/>
                <a:gd name="T51" fmla="*/ 394 h 459"/>
                <a:gd name="T52" fmla="*/ 100 w 801"/>
                <a:gd name="T53" fmla="*/ 373 h 459"/>
                <a:gd name="T54" fmla="*/ 60 w 801"/>
                <a:gd name="T55" fmla="*/ 347 h 459"/>
                <a:gd name="T56" fmla="*/ 0 w 801"/>
                <a:gd name="T57" fmla="*/ 294 h 459"/>
                <a:gd name="T58" fmla="*/ 0 w 801"/>
                <a:gd name="T59" fmla="*/ 0 h 45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14">
              <a:extLst>
                <a:ext uri="{FF2B5EF4-FFF2-40B4-BE49-F238E27FC236}">
                  <a16:creationId xmlns:a16="http://schemas.microsoft.com/office/drawing/2014/main" id="{912EB44C-BB26-47EA-BFDE-B60BC0E09BEE}"/>
                </a:ext>
              </a:extLst>
            </p:cNvPr>
            <p:cNvSpPr>
              <a:spLocks/>
            </p:cNvSpPr>
            <p:nvPr userDrawn="1"/>
          </p:nvSpPr>
          <p:spPr bwMode="ltGray">
            <a:xfrm rot="373331" flipH="1">
              <a:off x="898" y="2855"/>
              <a:ext cx="354" cy="464"/>
            </a:xfrm>
            <a:custGeom>
              <a:avLst/>
              <a:gdLst>
                <a:gd name="T0" fmla="*/ 2079 w 117"/>
                <a:gd name="T1" fmla="*/ 0 h 132"/>
                <a:gd name="T2" fmla="*/ 0 w 117"/>
                <a:gd name="T3" fmla="*/ 1086 h 132"/>
                <a:gd name="T4" fmla="*/ 82 w 117"/>
                <a:gd name="T5" fmla="*/ 1125 h 132"/>
                <a:gd name="T6" fmla="*/ 384 w 117"/>
                <a:gd name="T7" fmla="*/ 1262 h 132"/>
                <a:gd name="T8" fmla="*/ 805 w 117"/>
                <a:gd name="T9" fmla="*/ 1568 h 132"/>
                <a:gd name="T10" fmla="*/ 1274 w 117"/>
                <a:gd name="T11" fmla="*/ 2039 h 132"/>
                <a:gd name="T12" fmla="*/ 1831 w 117"/>
                <a:gd name="T13" fmla="*/ 2693 h 132"/>
                <a:gd name="T14" fmla="*/ 2327 w 117"/>
                <a:gd name="T15" fmla="*/ 3473 h 132"/>
                <a:gd name="T16" fmla="*/ 2829 w 117"/>
                <a:gd name="T17" fmla="*/ 4471 h 132"/>
                <a:gd name="T18" fmla="*/ 3213 w 117"/>
                <a:gd name="T19" fmla="*/ 5733 h 132"/>
                <a:gd name="T20" fmla="*/ 3240 w 117"/>
                <a:gd name="T21" fmla="*/ 5213 h 132"/>
                <a:gd name="T22" fmla="*/ 3186 w 117"/>
                <a:gd name="T23" fmla="*/ 4647 h 132"/>
                <a:gd name="T24" fmla="*/ 2992 w 117"/>
                <a:gd name="T25" fmla="*/ 3905 h 132"/>
                <a:gd name="T26" fmla="*/ 2747 w 117"/>
                <a:gd name="T27" fmla="*/ 3213 h 132"/>
                <a:gd name="T28" fmla="*/ 2463 w 117"/>
                <a:gd name="T29" fmla="*/ 2520 h 132"/>
                <a:gd name="T30" fmla="*/ 2160 w 117"/>
                <a:gd name="T31" fmla="*/ 1951 h 132"/>
                <a:gd name="T32" fmla="*/ 1858 w 117"/>
                <a:gd name="T33" fmla="*/ 1568 h 132"/>
                <a:gd name="T34" fmla="*/ 1601 w 117"/>
                <a:gd name="T35" fmla="*/ 1385 h 132"/>
                <a:gd name="T36" fmla="*/ 1912 w 117"/>
                <a:gd name="T37" fmla="*/ 1262 h 132"/>
                <a:gd name="T38" fmla="*/ 2188 w 117"/>
                <a:gd name="T39" fmla="*/ 1209 h 132"/>
                <a:gd name="T40" fmla="*/ 2463 w 117"/>
                <a:gd name="T41" fmla="*/ 1125 h 132"/>
                <a:gd name="T42" fmla="*/ 2720 w 117"/>
                <a:gd name="T43" fmla="*/ 1086 h 132"/>
                <a:gd name="T44" fmla="*/ 2911 w 117"/>
                <a:gd name="T45" fmla="*/ 1037 h 132"/>
                <a:gd name="T46" fmla="*/ 3020 w 117"/>
                <a:gd name="T47" fmla="*/ 953 h 132"/>
                <a:gd name="T48" fmla="*/ 3132 w 117"/>
                <a:gd name="T49" fmla="*/ 914 h 132"/>
                <a:gd name="T50" fmla="*/ 3159 w 117"/>
                <a:gd name="T51" fmla="*/ 914 h 132"/>
                <a:gd name="T52" fmla="*/ 2079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5">
              <a:extLst>
                <a:ext uri="{FF2B5EF4-FFF2-40B4-BE49-F238E27FC236}">
                  <a16:creationId xmlns:a16="http://schemas.microsoft.com/office/drawing/2014/main" id="{1C41F7C5-4138-4295-B312-27C99A64ED32}"/>
                </a:ext>
              </a:extLst>
            </p:cNvPr>
            <p:cNvSpPr>
              <a:spLocks/>
            </p:cNvSpPr>
            <p:nvPr userDrawn="1"/>
          </p:nvSpPr>
          <p:spPr bwMode="ltGray">
            <a:xfrm rot="373331" flipH="1">
              <a:off x="799" y="2979"/>
              <a:ext cx="87" cy="274"/>
            </a:xfrm>
            <a:custGeom>
              <a:avLst/>
              <a:gdLst>
                <a:gd name="T0" fmla="*/ 783 w 29"/>
                <a:gd name="T1" fmla="*/ 0 h 77"/>
                <a:gd name="T2" fmla="*/ 621 w 29"/>
                <a:gd name="T3" fmla="*/ 0 h 77"/>
                <a:gd name="T4" fmla="*/ 432 w 29"/>
                <a:gd name="T5" fmla="*/ 178 h 77"/>
                <a:gd name="T6" fmla="*/ 243 w 29"/>
                <a:gd name="T7" fmla="*/ 406 h 77"/>
                <a:gd name="T8" fmla="*/ 108 w 29"/>
                <a:gd name="T9" fmla="*/ 861 h 77"/>
                <a:gd name="T10" fmla="*/ 27 w 29"/>
                <a:gd name="T11" fmla="*/ 1356 h 77"/>
                <a:gd name="T12" fmla="*/ 0 w 29"/>
                <a:gd name="T13" fmla="*/ 1989 h 77"/>
                <a:gd name="T14" fmla="*/ 81 w 29"/>
                <a:gd name="T15" fmla="*/ 2712 h 77"/>
                <a:gd name="T16" fmla="*/ 297 w 29"/>
                <a:gd name="T17" fmla="*/ 3469 h 77"/>
                <a:gd name="T18" fmla="*/ 405 w 29"/>
                <a:gd name="T19" fmla="*/ 2395 h 77"/>
                <a:gd name="T20" fmla="*/ 513 w 29"/>
                <a:gd name="T21" fmla="*/ 1672 h 77"/>
                <a:gd name="T22" fmla="*/ 621 w 29"/>
                <a:gd name="T23" fmla="*/ 989 h 77"/>
                <a:gd name="T24" fmla="*/ 783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6">
              <a:extLst>
                <a:ext uri="{FF2B5EF4-FFF2-40B4-BE49-F238E27FC236}">
                  <a16:creationId xmlns:a16="http://schemas.microsoft.com/office/drawing/2014/main" id="{243D4A80-2532-46E2-908B-6DBFE36684B7}"/>
                </a:ext>
              </a:extLst>
            </p:cNvPr>
            <p:cNvSpPr>
              <a:spLocks/>
            </p:cNvSpPr>
            <p:nvPr userDrawn="1"/>
          </p:nvSpPr>
          <p:spPr bwMode="ltGray">
            <a:xfrm>
              <a:off x="1190" y="3273"/>
              <a:ext cx="1108" cy="1047"/>
            </a:xfrm>
            <a:custGeom>
              <a:avLst/>
              <a:gdLst>
                <a:gd name="T0" fmla="*/ 784 w 1108"/>
                <a:gd name="T1" fmla="*/ 1047 h 1047"/>
                <a:gd name="T2" fmla="*/ 692 w 1108"/>
                <a:gd name="T3" fmla="*/ 1011 h 1047"/>
                <a:gd name="T4" fmla="*/ 607 w 1108"/>
                <a:gd name="T5" fmla="*/ 945 h 1047"/>
                <a:gd name="T6" fmla="*/ 517 w 1108"/>
                <a:gd name="T7" fmla="*/ 861 h 1047"/>
                <a:gd name="T8" fmla="*/ 432 w 1108"/>
                <a:gd name="T9" fmla="*/ 776 h 1047"/>
                <a:gd name="T10" fmla="*/ 350 w 1108"/>
                <a:gd name="T11" fmla="*/ 677 h 1047"/>
                <a:gd name="T12" fmla="*/ 266 w 1108"/>
                <a:gd name="T13" fmla="*/ 563 h 1047"/>
                <a:gd name="T14" fmla="*/ 188 w 1108"/>
                <a:gd name="T15" fmla="*/ 447 h 1047"/>
                <a:gd name="T16" fmla="*/ 122 w 1108"/>
                <a:gd name="T17" fmla="*/ 325 h 1047"/>
                <a:gd name="T18" fmla="*/ 65 w 1108"/>
                <a:gd name="T19" fmla="*/ 211 h 1047"/>
                <a:gd name="T20" fmla="*/ 21 w 1108"/>
                <a:gd name="T21" fmla="*/ 101 h 1047"/>
                <a:gd name="T22" fmla="*/ 0 w 1108"/>
                <a:gd name="T23" fmla="*/ 0 h 1047"/>
                <a:gd name="T24" fmla="*/ 109 w 1108"/>
                <a:gd name="T25" fmla="*/ 217 h 1047"/>
                <a:gd name="T26" fmla="*/ 209 w 1108"/>
                <a:gd name="T27" fmla="*/ 378 h 1047"/>
                <a:gd name="T28" fmla="*/ 294 w 1108"/>
                <a:gd name="T29" fmla="*/ 500 h 1047"/>
                <a:gd name="T30" fmla="*/ 373 w 1108"/>
                <a:gd name="T31" fmla="*/ 590 h 1047"/>
                <a:gd name="T32" fmla="*/ 441 w 1108"/>
                <a:gd name="T33" fmla="*/ 661 h 1047"/>
                <a:gd name="T34" fmla="*/ 506 w 1108"/>
                <a:gd name="T35" fmla="*/ 713 h 1047"/>
                <a:gd name="T36" fmla="*/ 564 w 1108"/>
                <a:gd name="T37" fmla="*/ 754 h 1047"/>
                <a:gd name="T38" fmla="*/ 620 w 1108"/>
                <a:gd name="T39" fmla="*/ 801 h 1047"/>
                <a:gd name="T40" fmla="*/ 754 w 1108"/>
                <a:gd name="T41" fmla="*/ 899 h 1047"/>
                <a:gd name="T42" fmla="*/ 925 w 1108"/>
                <a:gd name="T43" fmla="*/ 977 h 1047"/>
                <a:gd name="T44" fmla="*/ 1108 w 1108"/>
                <a:gd name="T45" fmla="*/ 1047 h 1047"/>
                <a:gd name="T46" fmla="*/ 784 w 1108"/>
                <a:gd name="T47" fmla="*/ 1047 h 10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2" name="Group 17">
              <a:extLst>
                <a:ext uri="{FF2B5EF4-FFF2-40B4-BE49-F238E27FC236}">
                  <a16:creationId xmlns:a16="http://schemas.microsoft.com/office/drawing/2014/main" id="{B77CC6A1-2C14-4646-AE1C-F90C0FA72641}"/>
                </a:ext>
              </a:extLst>
            </p:cNvPr>
            <p:cNvGrpSpPr>
              <a:grpSpLocks/>
            </p:cNvGrpSpPr>
            <p:nvPr userDrawn="1"/>
          </p:nvGrpSpPr>
          <p:grpSpPr bwMode="auto">
            <a:xfrm rot="3220060">
              <a:off x="2636" y="751"/>
              <a:ext cx="569" cy="636"/>
              <a:chOff x="1727" y="866"/>
              <a:chExt cx="129" cy="157"/>
            </a:xfrm>
          </p:grpSpPr>
          <p:sp>
            <p:nvSpPr>
              <p:cNvPr id="36" name="Freeform 18">
                <a:extLst>
                  <a:ext uri="{FF2B5EF4-FFF2-40B4-BE49-F238E27FC236}">
                    <a16:creationId xmlns:a16="http://schemas.microsoft.com/office/drawing/2014/main" id="{8D2FCB94-AEC7-43A1-B376-B64CC6CC7278}"/>
                  </a:ext>
                </a:extLst>
              </p:cNvPr>
              <p:cNvSpPr>
                <a:spLocks/>
              </p:cNvSpPr>
              <p:nvPr userDrawn="1"/>
            </p:nvSpPr>
            <p:spPr bwMode="ltGray">
              <a:xfrm>
                <a:off x="1727"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19">
                <a:extLst>
                  <a:ext uri="{FF2B5EF4-FFF2-40B4-BE49-F238E27FC236}">
                    <a16:creationId xmlns:a16="http://schemas.microsoft.com/office/drawing/2014/main" id="{2D797474-1B7C-48F3-A424-EFFBEA84AE50}"/>
                  </a:ext>
                </a:extLst>
              </p:cNvPr>
              <p:cNvSpPr>
                <a:spLocks/>
              </p:cNvSpPr>
              <p:nvPr userDrawn="1"/>
            </p:nvSpPr>
            <p:spPr bwMode="ltGray">
              <a:xfrm>
                <a:off x="1786"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20">
                <a:extLst>
                  <a:ext uri="{FF2B5EF4-FFF2-40B4-BE49-F238E27FC236}">
                    <a16:creationId xmlns:a16="http://schemas.microsoft.com/office/drawing/2014/main" id="{073A34E9-2F14-47B7-A982-B260CC8CB387}"/>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3" name="Group 21">
              <a:extLst>
                <a:ext uri="{FF2B5EF4-FFF2-40B4-BE49-F238E27FC236}">
                  <a16:creationId xmlns:a16="http://schemas.microsoft.com/office/drawing/2014/main" id="{9FB30A17-EE3B-484C-91F7-48BD8C3E1D8A}"/>
                </a:ext>
              </a:extLst>
            </p:cNvPr>
            <p:cNvGrpSpPr>
              <a:grpSpLocks/>
            </p:cNvGrpSpPr>
            <p:nvPr userDrawn="1"/>
          </p:nvGrpSpPr>
          <p:grpSpPr bwMode="auto">
            <a:xfrm rot="-6691250">
              <a:off x="3643" y="129"/>
              <a:ext cx="356" cy="608"/>
              <a:chOff x="1727" y="866"/>
              <a:chExt cx="129" cy="157"/>
            </a:xfrm>
          </p:grpSpPr>
          <p:sp>
            <p:nvSpPr>
              <p:cNvPr id="33" name="Freeform 22">
                <a:extLst>
                  <a:ext uri="{FF2B5EF4-FFF2-40B4-BE49-F238E27FC236}">
                    <a16:creationId xmlns:a16="http://schemas.microsoft.com/office/drawing/2014/main" id="{C57D50D4-0E00-41CC-9167-AF3D84F6D772}"/>
                  </a:ext>
                </a:extLst>
              </p:cNvPr>
              <p:cNvSpPr>
                <a:spLocks/>
              </p:cNvSpPr>
              <p:nvPr userDrawn="1"/>
            </p:nvSpPr>
            <p:spPr bwMode="ltGray">
              <a:xfrm>
                <a:off x="1728"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23">
                <a:extLst>
                  <a:ext uri="{FF2B5EF4-FFF2-40B4-BE49-F238E27FC236}">
                    <a16:creationId xmlns:a16="http://schemas.microsoft.com/office/drawing/2014/main" id="{222C7CFF-AE2D-4E84-9E09-0105F059CD96}"/>
                  </a:ext>
                </a:extLst>
              </p:cNvPr>
              <p:cNvSpPr>
                <a:spLocks/>
              </p:cNvSpPr>
              <p:nvPr userDrawn="1"/>
            </p:nvSpPr>
            <p:spPr bwMode="ltGray">
              <a:xfrm>
                <a:off x="1787"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24">
                <a:extLst>
                  <a:ext uri="{FF2B5EF4-FFF2-40B4-BE49-F238E27FC236}">
                    <a16:creationId xmlns:a16="http://schemas.microsoft.com/office/drawing/2014/main" id="{402D29AB-320F-41E6-A151-462600C83063}"/>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4" name="Group 25">
              <a:extLst>
                <a:ext uri="{FF2B5EF4-FFF2-40B4-BE49-F238E27FC236}">
                  <a16:creationId xmlns:a16="http://schemas.microsoft.com/office/drawing/2014/main" id="{5234C2EE-584F-4073-8DAC-0ADBE656AF90}"/>
                </a:ext>
              </a:extLst>
            </p:cNvPr>
            <p:cNvGrpSpPr>
              <a:grpSpLocks/>
            </p:cNvGrpSpPr>
            <p:nvPr userDrawn="1"/>
          </p:nvGrpSpPr>
          <p:grpSpPr bwMode="auto">
            <a:xfrm rot="8524840">
              <a:off x="673" y="3302"/>
              <a:ext cx="500" cy="504"/>
              <a:chOff x="1727" y="866"/>
              <a:chExt cx="129" cy="157"/>
            </a:xfrm>
          </p:grpSpPr>
          <p:sp>
            <p:nvSpPr>
              <p:cNvPr id="30" name="Freeform 26">
                <a:extLst>
                  <a:ext uri="{FF2B5EF4-FFF2-40B4-BE49-F238E27FC236}">
                    <a16:creationId xmlns:a16="http://schemas.microsoft.com/office/drawing/2014/main" id="{ECE6FD9B-2923-409E-80E4-17AD8B5DBDC0}"/>
                  </a:ext>
                </a:extLst>
              </p:cNvPr>
              <p:cNvSpPr>
                <a:spLocks/>
              </p:cNvSpPr>
              <p:nvPr userDrawn="1"/>
            </p:nvSpPr>
            <p:spPr bwMode="ltGray">
              <a:xfrm>
                <a:off x="1727" y="867"/>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27">
                <a:extLst>
                  <a:ext uri="{FF2B5EF4-FFF2-40B4-BE49-F238E27FC236}">
                    <a16:creationId xmlns:a16="http://schemas.microsoft.com/office/drawing/2014/main" id="{1F803FC7-DB9C-48F0-8337-E7D68C555FFF}"/>
                  </a:ext>
                </a:extLst>
              </p:cNvPr>
              <p:cNvSpPr>
                <a:spLocks/>
              </p:cNvSpPr>
              <p:nvPr userDrawn="1"/>
            </p:nvSpPr>
            <p:spPr bwMode="ltGray">
              <a:xfrm>
                <a:off x="1786" y="895"/>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28">
                <a:extLst>
                  <a:ext uri="{FF2B5EF4-FFF2-40B4-BE49-F238E27FC236}">
                    <a16:creationId xmlns:a16="http://schemas.microsoft.com/office/drawing/2014/main" id="{92AE202D-CC76-44C7-AE91-88C56313ED0F}"/>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5" name="Group 29">
              <a:extLst>
                <a:ext uri="{FF2B5EF4-FFF2-40B4-BE49-F238E27FC236}">
                  <a16:creationId xmlns:a16="http://schemas.microsoft.com/office/drawing/2014/main" id="{14251861-58EF-4DFC-AC7A-F92235CFEDE5}"/>
                </a:ext>
              </a:extLst>
            </p:cNvPr>
            <p:cNvGrpSpPr>
              <a:grpSpLocks/>
            </p:cNvGrpSpPr>
            <p:nvPr userDrawn="1"/>
          </p:nvGrpSpPr>
          <p:grpSpPr bwMode="auto">
            <a:xfrm rot="4106450" flipH="1">
              <a:off x="404" y="272"/>
              <a:ext cx="708" cy="891"/>
              <a:chOff x="1727" y="866"/>
              <a:chExt cx="129" cy="157"/>
            </a:xfrm>
          </p:grpSpPr>
          <p:sp>
            <p:nvSpPr>
              <p:cNvPr id="27" name="Freeform 30">
                <a:extLst>
                  <a:ext uri="{FF2B5EF4-FFF2-40B4-BE49-F238E27FC236}">
                    <a16:creationId xmlns:a16="http://schemas.microsoft.com/office/drawing/2014/main" id="{63C6B1F3-BD27-4816-92C7-9A3B4A66D446}"/>
                  </a:ext>
                </a:extLst>
              </p:cNvPr>
              <p:cNvSpPr>
                <a:spLocks/>
              </p:cNvSpPr>
              <p:nvPr userDrawn="1"/>
            </p:nvSpPr>
            <p:spPr bwMode="ltGray">
              <a:xfrm>
                <a:off x="1727"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31">
                <a:extLst>
                  <a:ext uri="{FF2B5EF4-FFF2-40B4-BE49-F238E27FC236}">
                    <a16:creationId xmlns:a16="http://schemas.microsoft.com/office/drawing/2014/main" id="{6C8A6C36-CD2B-4E9C-AB3D-D88B1AB7D760}"/>
                  </a:ext>
                </a:extLst>
              </p:cNvPr>
              <p:cNvSpPr>
                <a:spLocks/>
              </p:cNvSpPr>
              <p:nvPr userDrawn="1"/>
            </p:nvSpPr>
            <p:spPr bwMode="ltGray">
              <a:xfrm>
                <a:off x="1786"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32">
                <a:extLst>
                  <a:ext uri="{FF2B5EF4-FFF2-40B4-BE49-F238E27FC236}">
                    <a16:creationId xmlns:a16="http://schemas.microsoft.com/office/drawing/2014/main" id="{19A1A29F-2181-4C83-B9CE-4E028744810C}"/>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6" name="Group 33">
              <a:extLst>
                <a:ext uri="{FF2B5EF4-FFF2-40B4-BE49-F238E27FC236}">
                  <a16:creationId xmlns:a16="http://schemas.microsoft.com/office/drawing/2014/main" id="{206F6BCC-AB59-44D2-981A-61F3C75B8FF3}"/>
                </a:ext>
              </a:extLst>
            </p:cNvPr>
            <p:cNvGrpSpPr>
              <a:grpSpLocks/>
            </p:cNvGrpSpPr>
            <p:nvPr userDrawn="1"/>
          </p:nvGrpSpPr>
          <p:grpSpPr bwMode="auto">
            <a:xfrm rot="10015322" flipH="1">
              <a:off x="4614" y="2392"/>
              <a:ext cx="708" cy="891"/>
              <a:chOff x="1727" y="866"/>
              <a:chExt cx="129" cy="157"/>
            </a:xfrm>
          </p:grpSpPr>
          <p:sp>
            <p:nvSpPr>
              <p:cNvPr id="24" name="Freeform 34">
                <a:extLst>
                  <a:ext uri="{FF2B5EF4-FFF2-40B4-BE49-F238E27FC236}">
                    <a16:creationId xmlns:a16="http://schemas.microsoft.com/office/drawing/2014/main" id="{5978F67E-FE40-40B1-A4DB-0A26043B60B9}"/>
                  </a:ext>
                </a:extLst>
              </p:cNvPr>
              <p:cNvSpPr>
                <a:spLocks/>
              </p:cNvSpPr>
              <p:nvPr userDrawn="1"/>
            </p:nvSpPr>
            <p:spPr bwMode="ltGray">
              <a:xfrm>
                <a:off x="1727"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35">
                <a:extLst>
                  <a:ext uri="{FF2B5EF4-FFF2-40B4-BE49-F238E27FC236}">
                    <a16:creationId xmlns:a16="http://schemas.microsoft.com/office/drawing/2014/main" id="{4B8AD3CC-D247-4671-8FA6-E624086040BE}"/>
                  </a:ext>
                </a:extLst>
              </p:cNvPr>
              <p:cNvSpPr>
                <a:spLocks/>
              </p:cNvSpPr>
              <p:nvPr userDrawn="1"/>
            </p:nvSpPr>
            <p:spPr bwMode="ltGray">
              <a:xfrm>
                <a:off x="1786"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36">
                <a:extLst>
                  <a:ext uri="{FF2B5EF4-FFF2-40B4-BE49-F238E27FC236}">
                    <a16:creationId xmlns:a16="http://schemas.microsoft.com/office/drawing/2014/main" id="{96840BE4-1075-4283-8A60-2C790CF0DBF7}"/>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7" name="Freeform 37">
              <a:extLst>
                <a:ext uri="{FF2B5EF4-FFF2-40B4-BE49-F238E27FC236}">
                  <a16:creationId xmlns:a16="http://schemas.microsoft.com/office/drawing/2014/main" id="{0C197756-9F04-448F-AF13-EFE5C1BE9897}"/>
                </a:ext>
              </a:extLst>
            </p:cNvPr>
            <p:cNvSpPr>
              <a:spLocks/>
            </p:cNvSpPr>
            <p:nvPr userDrawn="1"/>
          </p:nvSpPr>
          <p:spPr bwMode="ltGray">
            <a:xfrm>
              <a:off x="1217" y="2"/>
              <a:ext cx="862" cy="886"/>
            </a:xfrm>
            <a:custGeom>
              <a:avLst/>
              <a:gdLst>
                <a:gd name="T0" fmla="*/ 0 w 862"/>
                <a:gd name="T1" fmla="*/ 0 h 886"/>
                <a:gd name="T2" fmla="*/ 6 w 862"/>
                <a:gd name="T3" fmla="*/ 107 h 886"/>
                <a:gd name="T4" fmla="*/ 37 w 862"/>
                <a:gd name="T5" fmla="*/ 262 h 886"/>
                <a:gd name="T6" fmla="*/ 83 w 862"/>
                <a:gd name="T7" fmla="*/ 410 h 886"/>
                <a:gd name="T8" fmla="*/ 149 w 862"/>
                <a:gd name="T9" fmla="*/ 546 h 886"/>
                <a:gd name="T10" fmla="*/ 237 w 862"/>
                <a:gd name="T11" fmla="*/ 666 h 886"/>
                <a:gd name="T12" fmla="*/ 338 w 862"/>
                <a:gd name="T13" fmla="*/ 764 h 886"/>
                <a:gd name="T14" fmla="*/ 450 w 862"/>
                <a:gd name="T15" fmla="*/ 838 h 886"/>
                <a:gd name="T16" fmla="*/ 579 w 862"/>
                <a:gd name="T17" fmla="*/ 879 h 886"/>
                <a:gd name="T18" fmla="*/ 714 w 862"/>
                <a:gd name="T19" fmla="*/ 886 h 886"/>
                <a:gd name="T20" fmla="*/ 862 w 862"/>
                <a:gd name="T21" fmla="*/ 851 h 886"/>
                <a:gd name="T22" fmla="*/ 784 w 862"/>
                <a:gd name="T23" fmla="*/ 856 h 886"/>
                <a:gd name="T24" fmla="*/ 700 w 862"/>
                <a:gd name="T25" fmla="*/ 835 h 886"/>
                <a:gd name="T26" fmla="*/ 621 w 862"/>
                <a:gd name="T27" fmla="*/ 794 h 886"/>
                <a:gd name="T28" fmla="*/ 542 w 862"/>
                <a:gd name="T29" fmla="*/ 728 h 886"/>
                <a:gd name="T30" fmla="*/ 466 w 862"/>
                <a:gd name="T31" fmla="*/ 649 h 886"/>
                <a:gd name="T32" fmla="*/ 397 w 862"/>
                <a:gd name="T33" fmla="*/ 557 h 886"/>
                <a:gd name="T34" fmla="*/ 334 w 862"/>
                <a:gd name="T35" fmla="*/ 454 h 886"/>
                <a:gd name="T36" fmla="*/ 279 w 862"/>
                <a:gd name="T37" fmla="*/ 339 h 886"/>
                <a:gd name="T38" fmla="*/ 238 w 862"/>
                <a:gd name="T39" fmla="*/ 225 h 886"/>
                <a:gd name="T40" fmla="*/ 205 w 862"/>
                <a:gd name="T41" fmla="*/ 105 h 886"/>
                <a:gd name="T42" fmla="*/ 184 w 862"/>
                <a:gd name="T43" fmla="*/ 3 h 8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38">
              <a:extLst>
                <a:ext uri="{FF2B5EF4-FFF2-40B4-BE49-F238E27FC236}">
                  <a16:creationId xmlns:a16="http://schemas.microsoft.com/office/drawing/2014/main" id="{4C56F382-0DCF-40CD-846D-C364CC7C019E}"/>
                </a:ext>
              </a:extLst>
            </p:cNvPr>
            <p:cNvSpPr>
              <a:spLocks/>
            </p:cNvSpPr>
            <p:nvPr userDrawn="1"/>
          </p:nvSpPr>
          <p:spPr bwMode="ltGray">
            <a:xfrm rot="9832527" flipV="1">
              <a:off x="2158" y="102"/>
              <a:ext cx="681" cy="593"/>
            </a:xfrm>
            <a:custGeom>
              <a:avLst/>
              <a:gdLst>
                <a:gd name="T0" fmla="*/ 0 w 257"/>
                <a:gd name="T1" fmla="*/ 0 h 237"/>
                <a:gd name="T2" fmla="*/ 0 w 257"/>
                <a:gd name="T3" fmla="*/ 395 h 237"/>
                <a:gd name="T4" fmla="*/ 56 w 257"/>
                <a:gd name="T5" fmla="*/ 783 h 237"/>
                <a:gd name="T6" fmla="*/ 111 w 257"/>
                <a:gd name="T7" fmla="*/ 1176 h 237"/>
                <a:gd name="T8" fmla="*/ 204 w 257"/>
                <a:gd name="T9" fmla="*/ 1534 h 237"/>
                <a:gd name="T10" fmla="*/ 337 w 257"/>
                <a:gd name="T11" fmla="*/ 1867 h 237"/>
                <a:gd name="T12" fmla="*/ 506 w 257"/>
                <a:gd name="T13" fmla="*/ 2209 h 237"/>
                <a:gd name="T14" fmla="*/ 710 w 257"/>
                <a:gd name="T15" fmla="*/ 2522 h 237"/>
                <a:gd name="T16" fmla="*/ 949 w 257"/>
                <a:gd name="T17" fmla="*/ 2785 h 237"/>
                <a:gd name="T18" fmla="*/ 1251 w 257"/>
                <a:gd name="T19" fmla="*/ 3038 h 237"/>
                <a:gd name="T20" fmla="*/ 1600 w 257"/>
                <a:gd name="T21" fmla="*/ 3255 h 237"/>
                <a:gd name="T22" fmla="*/ 1974 w 257"/>
                <a:gd name="T23" fmla="*/ 3430 h 237"/>
                <a:gd name="T24" fmla="*/ 2435 w 257"/>
                <a:gd name="T25" fmla="*/ 3568 h 237"/>
                <a:gd name="T26" fmla="*/ 2941 w 257"/>
                <a:gd name="T27" fmla="*/ 3663 h 237"/>
                <a:gd name="T28" fmla="*/ 3498 w 257"/>
                <a:gd name="T29" fmla="*/ 3713 h 237"/>
                <a:gd name="T30" fmla="*/ 4094 w 257"/>
                <a:gd name="T31" fmla="*/ 3693 h 237"/>
                <a:gd name="T32" fmla="*/ 4783 w 257"/>
                <a:gd name="T33" fmla="*/ 3631 h 237"/>
                <a:gd name="T34" fmla="*/ 4171 w 257"/>
                <a:gd name="T35" fmla="*/ 3555 h 237"/>
                <a:gd name="T36" fmla="*/ 3630 w 257"/>
                <a:gd name="T37" fmla="*/ 3443 h 237"/>
                <a:gd name="T38" fmla="*/ 3159 w 257"/>
                <a:gd name="T39" fmla="*/ 3318 h 237"/>
                <a:gd name="T40" fmla="*/ 2753 w 257"/>
                <a:gd name="T41" fmla="*/ 3193 h 237"/>
                <a:gd name="T42" fmla="*/ 2380 w 257"/>
                <a:gd name="T43" fmla="*/ 3025 h 237"/>
                <a:gd name="T44" fmla="*/ 2085 w 257"/>
                <a:gd name="T45" fmla="*/ 2847 h 237"/>
                <a:gd name="T46" fmla="*/ 1805 w 257"/>
                <a:gd name="T47" fmla="*/ 2647 h 237"/>
                <a:gd name="T48" fmla="*/ 1566 w 257"/>
                <a:gd name="T49" fmla="*/ 2430 h 237"/>
                <a:gd name="T50" fmla="*/ 1341 w 257"/>
                <a:gd name="T51" fmla="*/ 2209 h 237"/>
                <a:gd name="T52" fmla="*/ 1137 w 257"/>
                <a:gd name="T53" fmla="*/ 1959 h 237"/>
                <a:gd name="T54" fmla="*/ 970 w 257"/>
                <a:gd name="T55" fmla="*/ 1679 h 237"/>
                <a:gd name="T56" fmla="*/ 800 w 257"/>
                <a:gd name="T57" fmla="*/ 1376 h 237"/>
                <a:gd name="T58" fmla="*/ 612 w 257"/>
                <a:gd name="T59" fmla="*/ 1083 h 237"/>
                <a:gd name="T60" fmla="*/ 429 w 257"/>
                <a:gd name="T61" fmla="*/ 738 h 237"/>
                <a:gd name="T62" fmla="*/ 225 w 257"/>
                <a:gd name="T63" fmla="*/ 375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39">
              <a:extLst>
                <a:ext uri="{FF2B5EF4-FFF2-40B4-BE49-F238E27FC236}">
                  <a16:creationId xmlns:a16="http://schemas.microsoft.com/office/drawing/2014/main" id="{292EBC8B-7D50-41C8-B3A1-358FAA6E4B43}"/>
                </a:ext>
              </a:extLst>
            </p:cNvPr>
            <p:cNvSpPr>
              <a:spLocks/>
            </p:cNvSpPr>
            <p:nvPr userDrawn="1"/>
          </p:nvSpPr>
          <p:spPr bwMode="ltGray">
            <a:xfrm rot="9832527" flipV="1">
              <a:off x="1997" y="858"/>
              <a:ext cx="330" cy="278"/>
            </a:xfrm>
            <a:custGeom>
              <a:avLst/>
              <a:gdLst>
                <a:gd name="T0" fmla="*/ 1453 w 124"/>
                <a:gd name="T1" fmla="*/ 0 h 110"/>
                <a:gd name="T2" fmla="*/ 2337 w 124"/>
                <a:gd name="T3" fmla="*/ 1744 h 110"/>
                <a:gd name="T4" fmla="*/ 2259 w 124"/>
                <a:gd name="T5" fmla="*/ 1724 h 110"/>
                <a:gd name="T6" fmla="*/ 2017 w 124"/>
                <a:gd name="T7" fmla="*/ 1693 h 110"/>
                <a:gd name="T8" fmla="*/ 1679 w 124"/>
                <a:gd name="T9" fmla="*/ 1628 h 110"/>
                <a:gd name="T10" fmla="*/ 1283 w 124"/>
                <a:gd name="T11" fmla="*/ 1597 h 110"/>
                <a:gd name="T12" fmla="*/ 849 w 124"/>
                <a:gd name="T13" fmla="*/ 1564 h 110"/>
                <a:gd name="T14" fmla="*/ 474 w 124"/>
                <a:gd name="T15" fmla="*/ 1585 h 110"/>
                <a:gd name="T16" fmla="*/ 170 w 124"/>
                <a:gd name="T17" fmla="*/ 1648 h 110"/>
                <a:gd name="T18" fmla="*/ 0 w 124"/>
                <a:gd name="T19" fmla="*/ 1777 h 110"/>
                <a:gd name="T20" fmla="*/ 77 w 124"/>
                <a:gd name="T21" fmla="*/ 1585 h 110"/>
                <a:gd name="T22" fmla="*/ 149 w 124"/>
                <a:gd name="T23" fmla="*/ 1438 h 110"/>
                <a:gd name="T24" fmla="*/ 303 w 124"/>
                <a:gd name="T25" fmla="*/ 1322 h 110"/>
                <a:gd name="T26" fmla="*/ 474 w 124"/>
                <a:gd name="T27" fmla="*/ 1226 h 110"/>
                <a:gd name="T28" fmla="*/ 679 w 124"/>
                <a:gd name="T29" fmla="*/ 1163 h 110"/>
                <a:gd name="T30" fmla="*/ 886 w 124"/>
                <a:gd name="T31" fmla="*/ 1142 h 110"/>
                <a:gd name="T32" fmla="*/ 1112 w 124"/>
                <a:gd name="T33" fmla="*/ 1142 h 110"/>
                <a:gd name="T34" fmla="*/ 1360 w 124"/>
                <a:gd name="T35" fmla="*/ 1195 h 110"/>
                <a:gd name="T36" fmla="*/ 1373 w 124"/>
                <a:gd name="T37" fmla="*/ 1142 h 110"/>
                <a:gd name="T38" fmla="*/ 1317 w 124"/>
                <a:gd name="T39" fmla="*/ 907 h 110"/>
                <a:gd name="T40" fmla="*/ 1261 w 124"/>
                <a:gd name="T41" fmla="*/ 614 h 110"/>
                <a:gd name="T42" fmla="*/ 1224 w 124"/>
                <a:gd name="T43" fmla="*/ 485 h 110"/>
                <a:gd name="T44" fmla="*/ 1190 w 124"/>
                <a:gd name="T45" fmla="*/ 485 h 110"/>
                <a:gd name="T46" fmla="*/ 1147 w 124"/>
                <a:gd name="T47" fmla="*/ 465 h 110"/>
                <a:gd name="T48" fmla="*/ 1112 w 124"/>
                <a:gd name="T49" fmla="*/ 422 h 110"/>
                <a:gd name="T50" fmla="*/ 1078 w 124"/>
                <a:gd name="T51" fmla="*/ 372 h 110"/>
                <a:gd name="T52" fmla="*/ 1078 w 124"/>
                <a:gd name="T53" fmla="*/ 306 h 110"/>
                <a:gd name="T54" fmla="*/ 1112 w 124"/>
                <a:gd name="T55" fmla="*/ 222 h 110"/>
                <a:gd name="T56" fmla="*/ 1245 w 124"/>
                <a:gd name="T57" fmla="*/ 129 h 110"/>
                <a:gd name="T58" fmla="*/ 1453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40">
              <a:extLst>
                <a:ext uri="{FF2B5EF4-FFF2-40B4-BE49-F238E27FC236}">
                  <a16:creationId xmlns:a16="http://schemas.microsoft.com/office/drawing/2014/main" id="{F8E34EB3-E832-4608-99A1-58705428EF49}"/>
                </a:ext>
              </a:extLst>
            </p:cNvPr>
            <p:cNvSpPr>
              <a:spLocks/>
            </p:cNvSpPr>
            <p:nvPr userDrawn="1"/>
          </p:nvSpPr>
          <p:spPr bwMode="ltGray">
            <a:xfrm rot="9832527" flipV="1">
              <a:off x="2224" y="808"/>
              <a:ext cx="123" cy="233"/>
            </a:xfrm>
            <a:custGeom>
              <a:avLst/>
              <a:gdLst>
                <a:gd name="T0" fmla="*/ 594 w 46"/>
                <a:gd name="T1" fmla="*/ 0 h 94"/>
                <a:gd name="T2" fmla="*/ 380 w 46"/>
                <a:gd name="T3" fmla="*/ 578 h 94"/>
                <a:gd name="T4" fmla="*/ 286 w 46"/>
                <a:gd name="T5" fmla="*/ 947 h 94"/>
                <a:gd name="T6" fmla="*/ 209 w 46"/>
                <a:gd name="T7" fmla="*/ 1205 h 94"/>
                <a:gd name="T8" fmla="*/ 0 w 46"/>
                <a:gd name="T9" fmla="*/ 1433 h 94"/>
                <a:gd name="T10" fmla="*/ 230 w 46"/>
                <a:gd name="T11" fmla="*/ 1339 h 94"/>
                <a:gd name="T12" fmla="*/ 444 w 46"/>
                <a:gd name="T13" fmla="*/ 1217 h 94"/>
                <a:gd name="T14" fmla="*/ 615 w 46"/>
                <a:gd name="T15" fmla="*/ 1051 h 94"/>
                <a:gd name="T16" fmla="*/ 765 w 46"/>
                <a:gd name="T17" fmla="*/ 868 h 94"/>
                <a:gd name="T18" fmla="*/ 858 w 46"/>
                <a:gd name="T19" fmla="*/ 669 h 94"/>
                <a:gd name="T20" fmla="*/ 880 w 46"/>
                <a:gd name="T21" fmla="*/ 454 h 94"/>
                <a:gd name="T22" fmla="*/ 800 w 46"/>
                <a:gd name="T23" fmla="*/ 228 h 94"/>
                <a:gd name="T24" fmla="*/ 594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41">
              <a:extLst>
                <a:ext uri="{FF2B5EF4-FFF2-40B4-BE49-F238E27FC236}">
                  <a16:creationId xmlns:a16="http://schemas.microsoft.com/office/drawing/2014/main" id="{C8BA8791-73B0-45D2-86BC-53FCE59C7FA8}"/>
                </a:ext>
              </a:extLst>
            </p:cNvPr>
            <p:cNvSpPr>
              <a:spLocks/>
            </p:cNvSpPr>
            <p:nvPr userDrawn="1"/>
          </p:nvSpPr>
          <p:spPr bwMode="ltGray">
            <a:xfrm>
              <a:off x="1603" y="0"/>
              <a:ext cx="124" cy="121"/>
            </a:xfrm>
            <a:custGeom>
              <a:avLst/>
              <a:gdLst>
                <a:gd name="T0" fmla="*/ 124 w 124"/>
                <a:gd name="T1" fmla="*/ 0 h 121"/>
                <a:gd name="T2" fmla="*/ 113 w 124"/>
                <a:gd name="T3" fmla="*/ 9 h 121"/>
                <a:gd name="T4" fmla="*/ 99 w 124"/>
                <a:gd name="T5" fmla="*/ 25 h 121"/>
                <a:gd name="T6" fmla="*/ 81 w 124"/>
                <a:gd name="T7" fmla="*/ 41 h 121"/>
                <a:gd name="T8" fmla="*/ 63 w 124"/>
                <a:gd name="T9" fmla="*/ 54 h 121"/>
                <a:gd name="T10" fmla="*/ 41 w 124"/>
                <a:gd name="T11" fmla="*/ 66 h 121"/>
                <a:gd name="T12" fmla="*/ 22 w 124"/>
                <a:gd name="T13" fmla="*/ 74 h 121"/>
                <a:gd name="T14" fmla="*/ 0 w 124"/>
                <a:gd name="T15" fmla="*/ 75 h 121"/>
                <a:gd name="T16" fmla="*/ 10 w 124"/>
                <a:gd name="T17" fmla="*/ 96 h 121"/>
                <a:gd name="T18" fmla="*/ 23 w 124"/>
                <a:gd name="T19" fmla="*/ 113 h 121"/>
                <a:gd name="T20" fmla="*/ 41 w 124"/>
                <a:gd name="T21" fmla="*/ 121 h 121"/>
                <a:gd name="T22" fmla="*/ 60 w 124"/>
                <a:gd name="T23" fmla="*/ 121 h 121"/>
                <a:gd name="T24" fmla="*/ 83 w 124"/>
                <a:gd name="T25" fmla="*/ 111 h 121"/>
                <a:gd name="T26" fmla="*/ 101 w 124"/>
                <a:gd name="T27" fmla="*/ 88 h 121"/>
                <a:gd name="T28" fmla="*/ 116 w 124"/>
                <a:gd name="T29" fmla="*/ 53 h 121"/>
                <a:gd name="T30" fmla="*/ 124 w 124"/>
                <a:gd name="T31" fmla="*/ 0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42">
              <a:extLst>
                <a:ext uri="{FF2B5EF4-FFF2-40B4-BE49-F238E27FC236}">
                  <a16:creationId xmlns:a16="http://schemas.microsoft.com/office/drawing/2014/main" id="{AA422FCE-CAB5-402A-9B1B-BBF5F2091901}"/>
                </a:ext>
              </a:extLst>
            </p:cNvPr>
            <p:cNvSpPr>
              <a:spLocks/>
            </p:cNvSpPr>
            <p:nvPr userDrawn="1"/>
          </p:nvSpPr>
          <p:spPr bwMode="ltGray">
            <a:xfrm rot="9832527" flipV="1">
              <a:off x="2173" y="1238"/>
              <a:ext cx="393" cy="2300"/>
            </a:xfrm>
            <a:custGeom>
              <a:avLst/>
              <a:gdLst>
                <a:gd name="T0" fmla="*/ 0 w 149"/>
                <a:gd name="T1" fmla="*/ 0 h 704"/>
                <a:gd name="T2" fmla="*/ 111 w 149"/>
                <a:gd name="T3" fmla="*/ 212 h 704"/>
                <a:gd name="T4" fmla="*/ 293 w 149"/>
                <a:gd name="T5" fmla="*/ 490 h 704"/>
                <a:gd name="T6" fmla="*/ 514 w 149"/>
                <a:gd name="T7" fmla="*/ 833 h 704"/>
                <a:gd name="T8" fmla="*/ 752 w 149"/>
                <a:gd name="T9" fmla="*/ 1290 h 704"/>
                <a:gd name="T10" fmla="*/ 1066 w 149"/>
                <a:gd name="T11" fmla="*/ 1846 h 704"/>
                <a:gd name="T12" fmla="*/ 1343 w 149"/>
                <a:gd name="T13" fmla="*/ 2444 h 704"/>
                <a:gd name="T14" fmla="*/ 1614 w 149"/>
                <a:gd name="T15" fmla="*/ 3140 h 704"/>
                <a:gd name="T16" fmla="*/ 1836 w 149"/>
                <a:gd name="T17" fmla="*/ 3940 h 704"/>
                <a:gd name="T18" fmla="*/ 2052 w 149"/>
                <a:gd name="T19" fmla="*/ 4783 h 704"/>
                <a:gd name="T20" fmla="*/ 2205 w 149"/>
                <a:gd name="T21" fmla="*/ 5753 h 704"/>
                <a:gd name="T22" fmla="*/ 2274 w 149"/>
                <a:gd name="T23" fmla="*/ 6831 h 704"/>
                <a:gd name="T24" fmla="*/ 2311 w 149"/>
                <a:gd name="T25" fmla="*/ 7952 h 704"/>
                <a:gd name="T26" fmla="*/ 2205 w 149"/>
                <a:gd name="T27" fmla="*/ 9210 h 704"/>
                <a:gd name="T28" fmla="*/ 1997 w 149"/>
                <a:gd name="T29" fmla="*/ 10536 h 704"/>
                <a:gd name="T30" fmla="*/ 1691 w 149"/>
                <a:gd name="T31" fmla="*/ 11921 h 704"/>
                <a:gd name="T32" fmla="*/ 1232 w 149"/>
                <a:gd name="T33" fmla="*/ 13460 h 704"/>
                <a:gd name="T34" fmla="*/ 717 w 149"/>
                <a:gd name="T35" fmla="*/ 15198 h 704"/>
                <a:gd name="T36" fmla="*/ 382 w 149"/>
                <a:gd name="T37" fmla="*/ 16812 h 704"/>
                <a:gd name="T38" fmla="*/ 182 w 149"/>
                <a:gd name="T39" fmla="*/ 18305 h 704"/>
                <a:gd name="T40" fmla="*/ 111 w 149"/>
                <a:gd name="T41" fmla="*/ 19736 h 704"/>
                <a:gd name="T42" fmla="*/ 111 w 149"/>
                <a:gd name="T43" fmla="*/ 21102 h 704"/>
                <a:gd name="T44" fmla="*/ 145 w 149"/>
                <a:gd name="T45" fmla="*/ 22350 h 704"/>
                <a:gd name="T46" fmla="*/ 222 w 149"/>
                <a:gd name="T47" fmla="*/ 23470 h 704"/>
                <a:gd name="T48" fmla="*/ 258 w 149"/>
                <a:gd name="T49" fmla="*/ 24549 h 704"/>
                <a:gd name="T50" fmla="*/ 752 w 149"/>
                <a:gd name="T51" fmla="*/ 23993 h 704"/>
                <a:gd name="T52" fmla="*/ 717 w 149"/>
                <a:gd name="T53" fmla="*/ 23715 h 704"/>
                <a:gd name="T54" fmla="*/ 662 w 149"/>
                <a:gd name="T55" fmla="*/ 22905 h 704"/>
                <a:gd name="T56" fmla="*/ 604 w 149"/>
                <a:gd name="T57" fmla="*/ 21690 h 704"/>
                <a:gd name="T58" fmla="*/ 641 w 149"/>
                <a:gd name="T59" fmla="*/ 20056 h 704"/>
                <a:gd name="T60" fmla="*/ 752 w 149"/>
                <a:gd name="T61" fmla="*/ 18103 h 704"/>
                <a:gd name="T62" fmla="*/ 1066 w 149"/>
                <a:gd name="T63" fmla="*/ 15871 h 704"/>
                <a:gd name="T64" fmla="*/ 1580 w 149"/>
                <a:gd name="T65" fmla="*/ 13460 h 704"/>
                <a:gd name="T66" fmla="*/ 2366 w 149"/>
                <a:gd name="T67" fmla="*/ 10918 h 704"/>
                <a:gd name="T68" fmla="*/ 2622 w 149"/>
                <a:gd name="T69" fmla="*/ 9736 h 704"/>
                <a:gd name="T70" fmla="*/ 2735 w 149"/>
                <a:gd name="T71" fmla="*/ 8197 h 704"/>
                <a:gd name="T72" fmla="*/ 2643 w 149"/>
                <a:gd name="T73" fmla="*/ 6413 h 704"/>
                <a:gd name="T74" fmla="*/ 2408 w 149"/>
                <a:gd name="T75" fmla="*/ 4675 h 704"/>
                <a:gd name="T76" fmla="*/ 1997 w 149"/>
                <a:gd name="T77" fmla="*/ 2966 h 704"/>
                <a:gd name="T78" fmla="*/ 1488 w 149"/>
                <a:gd name="T79" fmla="*/ 1536 h 704"/>
                <a:gd name="T80" fmla="*/ 807 w 149"/>
                <a:gd name="T81" fmla="*/ 490 h 704"/>
                <a:gd name="T82" fmla="*/ 0 w 149"/>
                <a:gd name="T83" fmla="*/ 0 h 7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43">
              <a:extLst>
                <a:ext uri="{FF2B5EF4-FFF2-40B4-BE49-F238E27FC236}">
                  <a16:creationId xmlns:a16="http://schemas.microsoft.com/office/drawing/2014/main" id="{27F2100A-C0A1-4BC7-83EE-A30DA9F48C60}"/>
                </a:ext>
              </a:extLst>
            </p:cNvPr>
            <p:cNvSpPr>
              <a:spLocks/>
            </p:cNvSpPr>
            <p:nvPr userDrawn="1"/>
          </p:nvSpPr>
          <p:spPr bwMode="ltGray">
            <a:xfrm>
              <a:off x="0" y="1848"/>
              <a:ext cx="36" cy="132"/>
            </a:xfrm>
            <a:custGeom>
              <a:avLst/>
              <a:gdLst>
                <a:gd name="T0" fmla="*/ 0 w 36"/>
                <a:gd name="T1" fmla="*/ 0 h 132"/>
                <a:gd name="T2" fmla="*/ 36 w 36"/>
                <a:gd name="T3" fmla="*/ 12 h 132"/>
                <a:gd name="T4" fmla="*/ 0 w 36"/>
                <a:gd name="T5" fmla="*/ 132 h 132"/>
                <a:gd name="T6" fmla="*/ 0 w 36"/>
                <a:gd name="T7" fmla="*/ 0 h 1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132">
                  <a:moveTo>
                    <a:pt x="0" y="0"/>
                  </a:moveTo>
                  <a:lnTo>
                    <a:pt x="36" y="12"/>
                  </a:lnTo>
                  <a:lnTo>
                    <a:pt x="0" y="13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en-US"/>
              <a:t>Click to edit Master title style</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en-US"/>
              <a:t>Click to edit Master subtitle style</a:t>
            </a:r>
          </a:p>
        </p:txBody>
      </p:sp>
      <p:sp>
        <p:nvSpPr>
          <p:cNvPr id="46" name="Rectangle 44">
            <a:extLst>
              <a:ext uri="{FF2B5EF4-FFF2-40B4-BE49-F238E27FC236}">
                <a16:creationId xmlns:a16="http://schemas.microsoft.com/office/drawing/2014/main" id="{2C793062-E0F1-446A-8763-9134A6CB0315}"/>
              </a:ext>
            </a:extLst>
          </p:cNvPr>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47" name="Rectangle 45">
            <a:extLst>
              <a:ext uri="{FF2B5EF4-FFF2-40B4-BE49-F238E27FC236}">
                <a16:creationId xmlns:a16="http://schemas.microsoft.com/office/drawing/2014/main" id="{0237F211-F399-42F5-81C1-E9BD186CF406}"/>
              </a:ext>
            </a:extLst>
          </p:cNvPr>
          <p:cNvSpPr>
            <a:spLocks noGrp="1" noChangeArrowheads="1"/>
          </p:cNvSpPr>
          <p:nvPr>
            <p:ph type="ftr" sz="quarter" idx="11"/>
          </p:nvPr>
        </p:nvSpPr>
        <p:spPr/>
        <p:txBody>
          <a:bodyPr/>
          <a:lstStyle>
            <a:lvl1pPr>
              <a:defRPr/>
            </a:lvl1pPr>
          </a:lstStyle>
          <a:p>
            <a:pPr>
              <a:defRPr/>
            </a:pPr>
            <a:endParaRPr lang="en-US"/>
          </a:p>
        </p:txBody>
      </p:sp>
      <p:sp>
        <p:nvSpPr>
          <p:cNvPr id="48" name="Rectangle 46">
            <a:extLst>
              <a:ext uri="{FF2B5EF4-FFF2-40B4-BE49-F238E27FC236}">
                <a16:creationId xmlns:a16="http://schemas.microsoft.com/office/drawing/2014/main" id="{918B5776-7323-4931-9735-CDE0BE0BD8D4}"/>
              </a:ext>
            </a:extLst>
          </p:cNvPr>
          <p:cNvSpPr>
            <a:spLocks noGrp="1" noChangeArrowheads="1"/>
          </p:cNvSpPr>
          <p:nvPr>
            <p:ph type="sldNum" sz="quarter" idx="12"/>
          </p:nvPr>
        </p:nvSpPr>
        <p:spPr/>
        <p:txBody>
          <a:bodyPr/>
          <a:lstStyle>
            <a:lvl1pPr>
              <a:defRPr/>
            </a:lvl1pPr>
          </a:lstStyle>
          <a:p>
            <a:pPr>
              <a:defRPr/>
            </a:pPr>
            <a:fld id="{19BC95D7-D5DC-4E0D-82A8-8B99B4BA5F0B}" type="slidenum">
              <a:rPr lang="ar-SA" altLang="fa-IR"/>
              <a:pPr>
                <a:defRPr/>
              </a:pPr>
              <a:t>‹#›</a:t>
            </a:fld>
            <a:endParaRPr lang="en-US" altLang="fa-IR"/>
          </a:p>
        </p:txBody>
      </p:sp>
    </p:spTree>
    <p:extLst>
      <p:ext uri="{BB962C8B-B14F-4D97-AF65-F5344CB8AC3E}">
        <p14:creationId xmlns:p14="http://schemas.microsoft.com/office/powerpoint/2010/main" val="2593986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7">
            <a:extLst>
              <a:ext uri="{FF2B5EF4-FFF2-40B4-BE49-F238E27FC236}">
                <a16:creationId xmlns:a16="http://schemas.microsoft.com/office/drawing/2014/main" id="{7674C70E-3B2E-4C11-A69E-6D6CB185A66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8">
            <a:extLst>
              <a:ext uri="{FF2B5EF4-FFF2-40B4-BE49-F238E27FC236}">
                <a16:creationId xmlns:a16="http://schemas.microsoft.com/office/drawing/2014/main" id="{DBCD4139-E085-45F7-9AEF-0A828535E3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9">
            <a:extLst>
              <a:ext uri="{FF2B5EF4-FFF2-40B4-BE49-F238E27FC236}">
                <a16:creationId xmlns:a16="http://schemas.microsoft.com/office/drawing/2014/main" id="{26CFE57D-A9EC-43FF-AE11-117ACBDB214A}"/>
              </a:ext>
            </a:extLst>
          </p:cNvPr>
          <p:cNvSpPr>
            <a:spLocks noGrp="1" noChangeArrowheads="1"/>
          </p:cNvSpPr>
          <p:nvPr>
            <p:ph type="sldNum" sz="quarter" idx="12"/>
          </p:nvPr>
        </p:nvSpPr>
        <p:spPr>
          <a:ln/>
        </p:spPr>
        <p:txBody>
          <a:bodyPr/>
          <a:lstStyle>
            <a:lvl1pPr>
              <a:defRPr/>
            </a:lvl1pPr>
          </a:lstStyle>
          <a:p>
            <a:pPr>
              <a:defRPr/>
            </a:pPr>
            <a:fld id="{89858580-5039-42AE-AD50-0637CD27F011}" type="slidenum">
              <a:rPr lang="ar-SA" altLang="fa-IR"/>
              <a:pPr>
                <a:defRPr/>
              </a:pPr>
              <a:t>‹#›</a:t>
            </a:fld>
            <a:endParaRPr lang="en-US" altLang="fa-IR"/>
          </a:p>
        </p:txBody>
      </p:sp>
    </p:spTree>
    <p:extLst>
      <p:ext uri="{BB962C8B-B14F-4D97-AF65-F5344CB8AC3E}">
        <p14:creationId xmlns:p14="http://schemas.microsoft.com/office/powerpoint/2010/main" val="109548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7">
            <a:extLst>
              <a:ext uri="{FF2B5EF4-FFF2-40B4-BE49-F238E27FC236}">
                <a16:creationId xmlns:a16="http://schemas.microsoft.com/office/drawing/2014/main" id="{BA3AEC63-5BE6-47E2-B118-D3E695C3FF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8">
            <a:extLst>
              <a:ext uri="{FF2B5EF4-FFF2-40B4-BE49-F238E27FC236}">
                <a16:creationId xmlns:a16="http://schemas.microsoft.com/office/drawing/2014/main" id="{5ACC2804-31DC-4227-A6C5-033CFDC9E9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9">
            <a:extLst>
              <a:ext uri="{FF2B5EF4-FFF2-40B4-BE49-F238E27FC236}">
                <a16:creationId xmlns:a16="http://schemas.microsoft.com/office/drawing/2014/main" id="{AFF5FB42-70DE-48DB-B448-DFDEC179C61F}"/>
              </a:ext>
            </a:extLst>
          </p:cNvPr>
          <p:cNvSpPr>
            <a:spLocks noGrp="1" noChangeArrowheads="1"/>
          </p:cNvSpPr>
          <p:nvPr>
            <p:ph type="sldNum" sz="quarter" idx="12"/>
          </p:nvPr>
        </p:nvSpPr>
        <p:spPr>
          <a:ln/>
        </p:spPr>
        <p:txBody>
          <a:bodyPr/>
          <a:lstStyle>
            <a:lvl1pPr>
              <a:defRPr/>
            </a:lvl1pPr>
          </a:lstStyle>
          <a:p>
            <a:pPr>
              <a:defRPr/>
            </a:pPr>
            <a:fld id="{FFFE653F-5A62-4E2E-AEC1-155365F1FBA9}" type="slidenum">
              <a:rPr lang="ar-SA" altLang="fa-IR"/>
              <a:pPr>
                <a:defRPr/>
              </a:pPr>
              <a:t>‹#›</a:t>
            </a:fld>
            <a:endParaRPr lang="en-US" altLang="fa-IR"/>
          </a:p>
        </p:txBody>
      </p:sp>
    </p:spTree>
    <p:extLst>
      <p:ext uri="{BB962C8B-B14F-4D97-AF65-F5344CB8AC3E}">
        <p14:creationId xmlns:p14="http://schemas.microsoft.com/office/powerpoint/2010/main" val="1832175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7">
            <a:extLst>
              <a:ext uri="{FF2B5EF4-FFF2-40B4-BE49-F238E27FC236}">
                <a16:creationId xmlns:a16="http://schemas.microsoft.com/office/drawing/2014/main" id="{240C94CB-0B66-4620-A2F4-69FD6158EF0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8">
            <a:extLst>
              <a:ext uri="{FF2B5EF4-FFF2-40B4-BE49-F238E27FC236}">
                <a16:creationId xmlns:a16="http://schemas.microsoft.com/office/drawing/2014/main" id="{E8F86BE1-7823-455F-8A79-16BDCEAF6D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9">
            <a:extLst>
              <a:ext uri="{FF2B5EF4-FFF2-40B4-BE49-F238E27FC236}">
                <a16:creationId xmlns:a16="http://schemas.microsoft.com/office/drawing/2014/main" id="{B1D78CB9-0C13-4CE9-A6A4-D018D694A073}"/>
              </a:ext>
            </a:extLst>
          </p:cNvPr>
          <p:cNvSpPr>
            <a:spLocks noGrp="1" noChangeArrowheads="1"/>
          </p:cNvSpPr>
          <p:nvPr>
            <p:ph type="sldNum" sz="quarter" idx="12"/>
          </p:nvPr>
        </p:nvSpPr>
        <p:spPr>
          <a:ln/>
        </p:spPr>
        <p:txBody>
          <a:bodyPr/>
          <a:lstStyle>
            <a:lvl1pPr>
              <a:defRPr/>
            </a:lvl1pPr>
          </a:lstStyle>
          <a:p>
            <a:pPr>
              <a:defRPr/>
            </a:pPr>
            <a:fld id="{24D32C8B-E0EA-432E-832A-9F3E6DE0BA4E}" type="slidenum">
              <a:rPr lang="ar-SA" altLang="fa-IR"/>
              <a:pPr>
                <a:defRPr/>
              </a:pPr>
              <a:t>‹#›</a:t>
            </a:fld>
            <a:endParaRPr lang="en-US" altLang="fa-IR"/>
          </a:p>
        </p:txBody>
      </p:sp>
    </p:spTree>
    <p:extLst>
      <p:ext uri="{BB962C8B-B14F-4D97-AF65-F5344CB8AC3E}">
        <p14:creationId xmlns:p14="http://schemas.microsoft.com/office/powerpoint/2010/main" val="179522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7">
            <a:extLst>
              <a:ext uri="{FF2B5EF4-FFF2-40B4-BE49-F238E27FC236}">
                <a16:creationId xmlns:a16="http://schemas.microsoft.com/office/drawing/2014/main" id="{D25220EC-CC15-48B7-9AFD-7DD21DA6A82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8">
            <a:extLst>
              <a:ext uri="{FF2B5EF4-FFF2-40B4-BE49-F238E27FC236}">
                <a16:creationId xmlns:a16="http://schemas.microsoft.com/office/drawing/2014/main" id="{7F3F6633-DB50-4A2B-96C0-63168D8D2A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9">
            <a:extLst>
              <a:ext uri="{FF2B5EF4-FFF2-40B4-BE49-F238E27FC236}">
                <a16:creationId xmlns:a16="http://schemas.microsoft.com/office/drawing/2014/main" id="{40819078-5EE6-4B96-8827-14B6E67AC838}"/>
              </a:ext>
            </a:extLst>
          </p:cNvPr>
          <p:cNvSpPr>
            <a:spLocks noGrp="1" noChangeArrowheads="1"/>
          </p:cNvSpPr>
          <p:nvPr>
            <p:ph type="sldNum" sz="quarter" idx="12"/>
          </p:nvPr>
        </p:nvSpPr>
        <p:spPr>
          <a:ln/>
        </p:spPr>
        <p:txBody>
          <a:bodyPr/>
          <a:lstStyle>
            <a:lvl1pPr>
              <a:defRPr/>
            </a:lvl1pPr>
          </a:lstStyle>
          <a:p>
            <a:pPr>
              <a:defRPr/>
            </a:pPr>
            <a:fld id="{E1D8B593-288C-445B-9A17-6FA7F0756085}" type="slidenum">
              <a:rPr lang="ar-SA" altLang="fa-IR"/>
              <a:pPr>
                <a:defRPr/>
              </a:pPr>
              <a:t>‹#›</a:t>
            </a:fld>
            <a:endParaRPr lang="en-US" altLang="fa-IR"/>
          </a:p>
        </p:txBody>
      </p:sp>
    </p:spTree>
    <p:extLst>
      <p:ext uri="{BB962C8B-B14F-4D97-AF65-F5344CB8AC3E}">
        <p14:creationId xmlns:p14="http://schemas.microsoft.com/office/powerpoint/2010/main" val="2567939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7">
            <a:extLst>
              <a:ext uri="{FF2B5EF4-FFF2-40B4-BE49-F238E27FC236}">
                <a16:creationId xmlns:a16="http://schemas.microsoft.com/office/drawing/2014/main" id="{DAC6C78B-B1E5-4586-8BE0-8036F7D4DBA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8">
            <a:extLst>
              <a:ext uri="{FF2B5EF4-FFF2-40B4-BE49-F238E27FC236}">
                <a16:creationId xmlns:a16="http://schemas.microsoft.com/office/drawing/2014/main" id="{D865B2F9-CCD6-4A04-A9B3-3C884CC666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9">
            <a:extLst>
              <a:ext uri="{FF2B5EF4-FFF2-40B4-BE49-F238E27FC236}">
                <a16:creationId xmlns:a16="http://schemas.microsoft.com/office/drawing/2014/main" id="{D48A4B99-E0FF-4C32-85DB-BACE989CAEE9}"/>
              </a:ext>
            </a:extLst>
          </p:cNvPr>
          <p:cNvSpPr>
            <a:spLocks noGrp="1" noChangeArrowheads="1"/>
          </p:cNvSpPr>
          <p:nvPr>
            <p:ph type="sldNum" sz="quarter" idx="12"/>
          </p:nvPr>
        </p:nvSpPr>
        <p:spPr>
          <a:ln/>
        </p:spPr>
        <p:txBody>
          <a:bodyPr/>
          <a:lstStyle>
            <a:lvl1pPr>
              <a:defRPr/>
            </a:lvl1pPr>
          </a:lstStyle>
          <a:p>
            <a:pPr>
              <a:defRPr/>
            </a:pPr>
            <a:fld id="{DDC07433-63E1-45CF-AF19-E1D022DC0E24}" type="slidenum">
              <a:rPr lang="ar-SA" altLang="fa-IR"/>
              <a:pPr>
                <a:defRPr/>
              </a:pPr>
              <a:t>‹#›</a:t>
            </a:fld>
            <a:endParaRPr lang="en-US" altLang="fa-IR"/>
          </a:p>
        </p:txBody>
      </p:sp>
    </p:spTree>
    <p:extLst>
      <p:ext uri="{BB962C8B-B14F-4D97-AF65-F5344CB8AC3E}">
        <p14:creationId xmlns:p14="http://schemas.microsoft.com/office/powerpoint/2010/main" val="1284811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7">
            <a:extLst>
              <a:ext uri="{FF2B5EF4-FFF2-40B4-BE49-F238E27FC236}">
                <a16:creationId xmlns:a16="http://schemas.microsoft.com/office/drawing/2014/main" id="{4CEEED5C-CB2B-4A45-9B08-50D4CED3D22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8">
            <a:extLst>
              <a:ext uri="{FF2B5EF4-FFF2-40B4-BE49-F238E27FC236}">
                <a16:creationId xmlns:a16="http://schemas.microsoft.com/office/drawing/2014/main" id="{541351E8-A6C9-492E-AFE3-DC2B57725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9">
            <a:extLst>
              <a:ext uri="{FF2B5EF4-FFF2-40B4-BE49-F238E27FC236}">
                <a16:creationId xmlns:a16="http://schemas.microsoft.com/office/drawing/2014/main" id="{F139919C-6F97-4726-8809-981344029391}"/>
              </a:ext>
            </a:extLst>
          </p:cNvPr>
          <p:cNvSpPr>
            <a:spLocks noGrp="1" noChangeArrowheads="1"/>
          </p:cNvSpPr>
          <p:nvPr>
            <p:ph type="sldNum" sz="quarter" idx="12"/>
          </p:nvPr>
        </p:nvSpPr>
        <p:spPr>
          <a:ln/>
        </p:spPr>
        <p:txBody>
          <a:bodyPr/>
          <a:lstStyle>
            <a:lvl1pPr>
              <a:defRPr/>
            </a:lvl1pPr>
          </a:lstStyle>
          <a:p>
            <a:pPr>
              <a:defRPr/>
            </a:pPr>
            <a:fld id="{B42901D0-5C29-47AB-ABFA-DDA22B5F170A}" type="slidenum">
              <a:rPr lang="ar-SA" altLang="fa-IR"/>
              <a:pPr>
                <a:defRPr/>
              </a:pPr>
              <a:t>‹#›</a:t>
            </a:fld>
            <a:endParaRPr lang="en-US" altLang="fa-IR"/>
          </a:p>
        </p:txBody>
      </p:sp>
    </p:spTree>
    <p:extLst>
      <p:ext uri="{BB962C8B-B14F-4D97-AF65-F5344CB8AC3E}">
        <p14:creationId xmlns:p14="http://schemas.microsoft.com/office/powerpoint/2010/main" val="1068767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7">
            <a:extLst>
              <a:ext uri="{FF2B5EF4-FFF2-40B4-BE49-F238E27FC236}">
                <a16:creationId xmlns:a16="http://schemas.microsoft.com/office/drawing/2014/main" id="{CE71094B-BF7C-405E-946F-B8790791E0C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8">
            <a:extLst>
              <a:ext uri="{FF2B5EF4-FFF2-40B4-BE49-F238E27FC236}">
                <a16:creationId xmlns:a16="http://schemas.microsoft.com/office/drawing/2014/main" id="{94CBA2A5-ADE0-4D74-96D5-2ED828A9F7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9">
            <a:extLst>
              <a:ext uri="{FF2B5EF4-FFF2-40B4-BE49-F238E27FC236}">
                <a16:creationId xmlns:a16="http://schemas.microsoft.com/office/drawing/2014/main" id="{1AE854DD-EB4C-49B6-89A8-33AE405A618E}"/>
              </a:ext>
            </a:extLst>
          </p:cNvPr>
          <p:cNvSpPr>
            <a:spLocks noGrp="1" noChangeArrowheads="1"/>
          </p:cNvSpPr>
          <p:nvPr>
            <p:ph type="sldNum" sz="quarter" idx="12"/>
          </p:nvPr>
        </p:nvSpPr>
        <p:spPr>
          <a:ln/>
        </p:spPr>
        <p:txBody>
          <a:bodyPr/>
          <a:lstStyle>
            <a:lvl1pPr>
              <a:defRPr/>
            </a:lvl1pPr>
          </a:lstStyle>
          <a:p>
            <a:pPr>
              <a:defRPr/>
            </a:pPr>
            <a:fld id="{94ABFDF6-BB79-42F9-8E33-D0858601A0E3}" type="slidenum">
              <a:rPr lang="ar-SA" altLang="fa-IR"/>
              <a:pPr>
                <a:defRPr/>
              </a:pPr>
              <a:t>‹#›</a:t>
            </a:fld>
            <a:endParaRPr lang="en-US" altLang="fa-IR"/>
          </a:p>
        </p:txBody>
      </p:sp>
    </p:spTree>
    <p:extLst>
      <p:ext uri="{BB962C8B-B14F-4D97-AF65-F5344CB8AC3E}">
        <p14:creationId xmlns:p14="http://schemas.microsoft.com/office/powerpoint/2010/main" val="941794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7">
            <a:extLst>
              <a:ext uri="{FF2B5EF4-FFF2-40B4-BE49-F238E27FC236}">
                <a16:creationId xmlns:a16="http://schemas.microsoft.com/office/drawing/2014/main" id="{793FEB17-022E-449C-B97B-71147132578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8">
            <a:extLst>
              <a:ext uri="{FF2B5EF4-FFF2-40B4-BE49-F238E27FC236}">
                <a16:creationId xmlns:a16="http://schemas.microsoft.com/office/drawing/2014/main" id="{9A953C74-B6DB-4E58-BBB8-A0385B62D8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9">
            <a:extLst>
              <a:ext uri="{FF2B5EF4-FFF2-40B4-BE49-F238E27FC236}">
                <a16:creationId xmlns:a16="http://schemas.microsoft.com/office/drawing/2014/main" id="{E814C593-8CA7-4E40-97BB-C089596EBC2A}"/>
              </a:ext>
            </a:extLst>
          </p:cNvPr>
          <p:cNvSpPr>
            <a:spLocks noGrp="1" noChangeArrowheads="1"/>
          </p:cNvSpPr>
          <p:nvPr>
            <p:ph type="sldNum" sz="quarter" idx="12"/>
          </p:nvPr>
        </p:nvSpPr>
        <p:spPr>
          <a:ln/>
        </p:spPr>
        <p:txBody>
          <a:bodyPr/>
          <a:lstStyle>
            <a:lvl1pPr>
              <a:defRPr/>
            </a:lvl1pPr>
          </a:lstStyle>
          <a:p>
            <a:pPr>
              <a:defRPr/>
            </a:pPr>
            <a:fld id="{56C027CE-0265-4B16-932B-E424619FF3D7}" type="slidenum">
              <a:rPr lang="ar-SA" altLang="fa-IR"/>
              <a:pPr>
                <a:defRPr/>
              </a:pPr>
              <a:t>‹#›</a:t>
            </a:fld>
            <a:endParaRPr lang="en-US" altLang="fa-IR"/>
          </a:p>
        </p:txBody>
      </p:sp>
    </p:spTree>
    <p:extLst>
      <p:ext uri="{BB962C8B-B14F-4D97-AF65-F5344CB8AC3E}">
        <p14:creationId xmlns:p14="http://schemas.microsoft.com/office/powerpoint/2010/main" val="3833751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7">
            <a:extLst>
              <a:ext uri="{FF2B5EF4-FFF2-40B4-BE49-F238E27FC236}">
                <a16:creationId xmlns:a16="http://schemas.microsoft.com/office/drawing/2014/main" id="{7C2A9AF2-E3A4-425F-BF80-E7E00752C8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8">
            <a:extLst>
              <a:ext uri="{FF2B5EF4-FFF2-40B4-BE49-F238E27FC236}">
                <a16:creationId xmlns:a16="http://schemas.microsoft.com/office/drawing/2014/main" id="{5ABB46BB-C733-464E-AFF6-24449F299D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9">
            <a:extLst>
              <a:ext uri="{FF2B5EF4-FFF2-40B4-BE49-F238E27FC236}">
                <a16:creationId xmlns:a16="http://schemas.microsoft.com/office/drawing/2014/main" id="{D00A38AD-F318-4CA6-BB00-26E7180FFEF2}"/>
              </a:ext>
            </a:extLst>
          </p:cNvPr>
          <p:cNvSpPr>
            <a:spLocks noGrp="1" noChangeArrowheads="1"/>
          </p:cNvSpPr>
          <p:nvPr>
            <p:ph type="sldNum" sz="quarter" idx="12"/>
          </p:nvPr>
        </p:nvSpPr>
        <p:spPr>
          <a:ln/>
        </p:spPr>
        <p:txBody>
          <a:bodyPr/>
          <a:lstStyle>
            <a:lvl1pPr>
              <a:defRPr/>
            </a:lvl1pPr>
          </a:lstStyle>
          <a:p>
            <a:pPr>
              <a:defRPr/>
            </a:pPr>
            <a:fld id="{1867B606-72E2-4AD1-9143-3B0C0D3864E1}" type="slidenum">
              <a:rPr lang="ar-SA" altLang="fa-IR"/>
              <a:pPr>
                <a:defRPr/>
              </a:pPr>
              <a:t>‹#›</a:t>
            </a:fld>
            <a:endParaRPr lang="en-US" altLang="fa-IR"/>
          </a:p>
        </p:txBody>
      </p:sp>
    </p:spTree>
    <p:extLst>
      <p:ext uri="{BB962C8B-B14F-4D97-AF65-F5344CB8AC3E}">
        <p14:creationId xmlns:p14="http://schemas.microsoft.com/office/powerpoint/2010/main" val="1344873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03188"/>
            <a:ext cx="2060575" cy="5953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42913" y="103188"/>
            <a:ext cx="6030912" cy="5953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7">
            <a:extLst>
              <a:ext uri="{FF2B5EF4-FFF2-40B4-BE49-F238E27FC236}">
                <a16:creationId xmlns:a16="http://schemas.microsoft.com/office/drawing/2014/main" id="{C6E57BD1-F6AD-40CE-AF23-F02A03FA4C2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8">
            <a:extLst>
              <a:ext uri="{FF2B5EF4-FFF2-40B4-BE49-F238E27FC236}">
                <a16:creationId xmlns:a16="http://schemas.microsoft.com/office/drawing/2014/main" id="{8AADB183-4A4C-4217-B568-DD1DBB76BE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9">
            <a:extLst>
              <a:ext uri="{FF2B5EF4-FFF2-40B4-BE49-F238E27FC236}">
                <a16:creationId xmlns:a16="http://schemas.microsoft.com/office/drawing/2014/main" id="{0FC2EA6D-ACEF-4B7B-9A41-DD03DC7112CE}"/>
              </a:ext>
            </a:extLst>
          </p:cNvPr>
          <p:cNvSpPr>
            <a:spLocks noGrp="1" noChangeArrowheads="1"/>
          </p:cNvSpPr>
          <p:nvPr>
            <p:ph type="sldNum" sz="quarter" idx="12"/>
          </p:nvPr>
        </p:nvSpPr>
        <p:spPr>
          <a:ln/>
        </p:spPr>
        <p:txBody>
          <a:bodyPr/>
          <a:lstStyle>
            <a:lvl1pPr>
              <a:defRPr/>
            </a:lvl1pPr>
          </a:lstStyle>
          <a:p>
            <a:pPr>
              <a:defRPr/>
            </a:pPr>
            <a:fld id="{6EE40EA2-0FBC-4920-AB15-A99BD9E6358B}" type="slidenum">
              <a:rPr lang="ar-SA" altLang="fa-IR"/>
              <a:pPr>
                <a:defRPr/>
              </a:pPr>
              <a:t>‹#›</a:t>
            </a:fld>
            <a:endParaRPr lang="en-US" altLang="fa-IR"/>
          </a:p>
        </p:txBody>
      </p:sp>
    </p:spTree>
    <p:extLst>
      <p:ext uri="{BB962C8B-B14F-4D97-AF65-F5344CB8AC3E}">
        <p14:creationId xmlns:p14="http://schemas.microsoft.com/office/powerpoint/2010/main" val="55044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D4E05506-EDC4-4938-95EB-8A95E9392E84}"/>
              </a:ext>
            </a:extLst>
          </p:cNvPr>
          <p:cNvGrpSpPr>
            <a:grpSpLocks/>
          </p:cNvGrpSpPr>
          <p:nvPr/>
        </p:nvGrpSpPr>
        <p:grpSpPr bwMode="auto">
          <a:xfrm>
            <a:off x="-7938" y="0"/>
            <a:ext cx="2833688" cy="6856413"/>
            <a:chOff x="-5" y="0"/>
            <a:chExt cx="1785" cy="4319"/>
          </a:xfrm>
        </p:grpSpPr>
        <p:sp>
          <p:nvSpPr>
            <p:cNvPr id="1032" name="Freeform 3">
              <a:extLst>
                <a:ext uri="{FF2B5EF4-FFF2-40B4-BE49-F238E27FC236}">
                  <a16:creationId xmlns:a16="http://schemas.microsoft.com/office/drawing/2014/main" id="{528E1153-0C7C-47AC-AFCE-E2F720A4C467}"/>
                </a:ext>
              </a:extLst>
            </p:cNvPr>
            <p:cNvSpPr>
              <a:spLocks/>
            </p:cNvSpPr>
            <p:nvPr/>
          </p:nvSpPr>
          <p:spPr bwMode="ltGray">
            <a:xfrm>
              <a:off x="-5" y="3262"/>
              <a:ext cx="472" cy="802"/>
            </a:xfrm>
            <a:custGeom>
              <a:avLst/>
              <a:gdLst>
                <a:gd name="T0" fmla="*/ 5 w 472"/>
                <a:gd name="T1" fmla="*/ 32 h 802"/>
                <a:gd name="T2" fmla="*/ 189 w 472"/>
                <a:gd name="T3" fmla="*/ 26 h 802"/>
                <a:gd name="T4" fmla="*/ 309 w 472"/>
                <a:gd name="T5" fmla="*/ 66 h 802"/>
                <a:gd name="T6" fmla="*/ 357 w 472"/>
                <a:gd name="T7" fmla="*/ 98 h 802"/>
                <a:gd name="T8" fmla="*/ 413 w 472"/>
                <a:gd name="T9" fmla="*/ 162 h 802"/>
                <a:gd name="T10" fmla="*/ 437 w 472"/>
                <a:gd name="T11" fmla="*/ 250 h 802"/>
                <a:gd name="T12" fmla="*/ 397 w 472"/>
                <a:gd name="T13" fmla="*/ 530 h 802"/>
                <a:gd name="T14" fmla="*/ 341 w 472"/>
                <a:gd name="T15" fmla="*/ 634 h 802"/>
                <a:gd name="T16" fmla="*/ 173 w 472"/>
                <a:gd name="T17" fmla="*/ 714 h 802"/>
                <a:gd name="T18" fmla="*/ 77 w 472"/>
                <a:gd name="T19" fmla="*/ 730 h 802"/>
                <a:gd name="T20" fmla="*/ 69 w 472"/>
                <a:gd name="T21" fmla="*/ 802 h 802"/>
                <a:gd name="T22" fmla="*/ 7 w 472"/>
                <a:gd name="T23" fmla="*/ 788 h 802"/>
                <a:gd name="T24" fmla="*/ 5 w 472"/>
                <a:gd name="T25" fmla="*/ 751 h 802"/>
                <a:gd name="T26" fmla="*/ 37 w 472"/>
                <a:gd name="T27" fmla="*/ 722 h 802"/>
                <a:gd name="T28" fmla="*/ 5 w 472"/>
                <a:gd name="T29" fmla="*/ 670 h 802"/>
                <a:gd name="T30" fmla="*/ 5 w 472"/>
                <a:gd name="T31" fmla="*/ 32 h 8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3" name="Group 4">
              <a:extLst>
                <a:ext uri="{FF2B5EF4-FFF2-40B4-BE49-F238E27FC236}">
                  <a16:creationId xmlns:a16="http://schemas.microsoft.com/office/drawing/2014/main" id="{8FCBF568-556F-495D-AC65-AF099DAAF16E}"/>
                </a:ext>
              </a:extLst>
            </p:cNvPr>
            <p:cNvGrpSpPr>
              <a:grpSpLocks/>
            </p:cNvGrpSpPr>
            <p:nvPr/>
          </p:nvGrpSpPr>
          <p:grpSpPr bwMode="auto">
            <a:xfrm rot="14964908" flipH="1">
              <a:off x="104" y="2441"/>
              <a:ext cx="452" cy="444"/>
              <a:chOff x="1727" y="866"/>
              <a:chExt cx="129" cy="157"/>
            </a:xfrm>
          </p:grpSpPr>
          <p:sp>
            <p:nvSpPr>
              <p:cNvPr id="1071" name="Freeform 5">
                <a:extLst>
                  <a:ext uri="{FF2B5EF4-FFF2-40B4-BE49-F238E27FC236}">
                    <a16:creationId xmlns:a16="http://schemas.microsoft.com/office/drawing/2014/main" id="{15AF167B-8D38-4138-98BE-BB32F446D1AA}"/>
                  </a:ext>
                </a:extLst>
              </p:cNvPr>
              <p:cNvSpPr>
                <a:spLocks/>
              </p:cNvSpPr>
              <p:nvPr userDrawn="1"/>
            </p:nvSpPr>
            <p:spPr bwMode="ltGray">
              <a:xfrm>
                <a:off x="1727"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2" name="Freeform 6">
                <a:extLst>
                  <a:ext uri="{FF2B5EF4-FFF2-40B4-BE49-F238E27FC236}">
                    <a16:creationId xmlns:a16="http://schemas.microsoft.com/office/drawing/2014/main" id="{804F3300-8E31-48DD-A8AA-B15C3DA56D7C}"/>
                  </a:ext>
                </a:extLst>
              </p:cNvPr>
              <p:cNvSpPr>
                <a:spLocks/>
              </p:cNvSpPr>
              <p:nvPr userDrawn="1"/>
            </p:nvSpPr>
            <p:spPr bwMode="ltGray">
              <a:xfrm>
                <a:off x="1786"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3" name="Freeform 7">
                <a:extLst>
                  <a:ext uri="{FF2B5EF4-FFF2-40B4-BE49-F238E27FC236}">
                    <a16:creationId xmlns:a16="http://schemas.microsoft.com/office/drawing/2014/main" id="{023DC350-FED4-44BA-9597-6E34BCE16092}"/>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34" name="Freeform 8">
              <a:extLst>
                <a:ext uri="{FF2B5EF4-FFF2-40B4-BE49-F238E27FC236}">
                  <a16:creationId xmlns:a16="http://schemas.microsoft.com/office/drawing/2014/main" id="{B7D319BC-677F-44A4-AD6C-AD3D812B9B0D}"/>
                </a:ext>
              </a:extLst>
            </p:cNvPr>
            <p:cNvSpPr>
              <a:spLocks/>
            </p:cNvSpPr>
            <p:nvPr/>
          </p:nvSpPr>
          <p:spPr bwMode="ltGray">
            <a:xfrm>
              <a:off x="90" y="1736"/>
              <a:ext cx="710" cy="768"/>
            </a:xfrm>
            <a:custGeom>
              <a:avLst/>
              <a:gdLst>
                <a:gd name="T0" fmla="*/ 14 w 710"/>
                <a:gd name="T1" fmla="*/ 416 h 768"/>
                <a:gd name="T2" fmla="*/ 14 w 710"/>
                <a:gd name="T3" fmla="*/ 272 h 768"/>
                <a:gd name="T4" fmla="*/ 102 w 710"/>
                <a:gd name="T5" fmla="*/ 144 h 768"/>
                <a:gd name="T6" fmla="*/ 150 w 710"/>
                <a:gd name="T7" fmla="*/ 96 h 768"/>
                <a:gd name="T8" fmla="*/ 198 w 710"/>
                <a:gd name="T9" fmla="*/ 64 h 768"/>
                <a:gd name="T10" fmla="*/ 350 w 710"/>
                <a:gd name="T11" fmla="*/ 0 h 768"/>
                <a:gd name="T12" fmla="*/ 534 w 710"/>
                <a:gd name="T13" fmla="*/ 8 h 768"/>
                <a:gd name="T14" fmla="*/ 662 w 710"/>
                <a:gd name="T15" fmla="*/ 96 h 768"/>
                <a:gd name="T16" fmla="*/ 710 w 710"/>
                <a:gd name="T17" fmla="*/ 200 h 768"/>
                <a:gd name="T18" fmla="*/ 702 w 710"/>
                <a:gd name="T19" fmla="*/ 400 h 768"/>
                <a:gd name="T20" fmla="*/ 678 w 710"/>
                <a:gd name="T21" fmla="*/ 448 h 768"/>
                <a:gd name="T22" fmla="*/ 550 w 710"/>
                <a:gd name="T23" fmla="*/ 632 h 768"/>
                <a:gd name="T24" fmla="*/ 518 w 710"/>
                <a:gd name="T25" fmla="*/ 656 h 768"/>
                <a:gd name="T26" fmla="*/ 470 w 710"/>
                <a:gd name="T27" fmla="*/ 664 h 768"/>
                <a:gd name="T28" fmla="*/ 518 w 710"/>
                <a:gd name="T29" fmla="*/ 680 h 768"/>
                <a:gd name="T30" fmla="*/ 566 w 710"/>
                <a:gd name="T31" fmla="*/ 696 h 768"/>
                <a:gd name="T32" fmla="*/ 574 w 710"/>
                <a:gd name="T33" fmla="*/ 720 h 768"/>
                <a:gd name="T34" fmla="*/ 526 w 710"/>
                <a:gd name="T35" fmla="*/ 736 h 768"/>
                <a:gd name="T36" fmla="*/ 502 w 710"/>
                <a:gd name="T37" fmla="*/ 752 h 768"/>
                <a:gd name="T38" fmla="*/ 454 w 710"/>
                <a:gd name="T39" fmla="*/ 768 h 768"/>
                <a:gd name="T40" fmla="*/ 438 w 710"/>
                <a:gd name="T41" fmla="*/ 712 h 768"/>
                <a:gd name="T42" fmla="*/ 246 w 710"/>
                <a:gd name="T43" fmla="*/ 688 h 768"/>
                <a:gd name="T44" fmla="*/ 134 w 710"/>
                <a:gd name="T45" fmla="*/ 648 h 768"/>
                <a:gd name="T46" fmla="*/ 110 w 710"/>
                <a:gd name="T47" fmla="*/ 624 h 768"/>
                <a:gd name="T48" fmla="*/ 78 w 710"/>
                <a:gd name="T49" fmla="*/ 576 h 768"/>
                <a:gd name="T50" fmla="*/ 54 w 710"/>
                <a:gd name="T51" fmla="*/ 464 h 768"/>
                <a:gd name="T52" fmla="*/ 30 w 710"/>
                <a:gd name="T53" fmla="*/ 408 h 768"/>
                <a:gd name="T54" fmla="*/ 22 w 710"/>
                <a:gd name="T55" fmla="*/ 384 h 768"/>
                <a:gd name="T56" fmla="*/ 14 w 710"/>
                <a:gd name="T57" fmla="*/ 416 h 7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5" name="Group 9">
              <a:extLst>
                <a:ext uri="{FF2B5EF4-FFF2-40B4-BE49-F238E27FC236}">
                  <a16:creationId xmlns:a16="http://schemas.microsoft.com/office/drawing/2014/main" id="{7B97E527-379A-44A6-866B-52B4EA2A6D19}"/>
                </a:ext>
              </a:extLst>
            </p:cNvPr>
            <p:cNvGrpSpPr>
              <a:grpSpLocks/>
            </p:cNvGrpSpPr>
            <p:nvPr/>
          </p:nvGrpSpPr>
          <p:grpSpPr bwMode="auto">
            <a:xfrm rot="416244">
              <a:off x="9" y="1746"/>
              <a:ext cx="1771" cy="1741"/>
              <a:chOff x="41" y="2787"/>
              <a:chExt cx="902" cy="833"/>
            </a:xfrm>
          </p:grpSpPr>
          <p:sp>
            <p:nvSpPr>
              <p:cNvPr id="1062" name="Freeform 10">
                <a:extLst>
                  <a:ext uri="{FF2B5EF4-FFF2-40B4-BE49-F238E27FC236}">
                    <a16:creationId xmlns:a16="http://schemas.microsoft.com/office/drawing/2014/main" id="{BD8A4931-1211-4133-B9CF-DDE7413EE0A9}"/>
                  </a:ext>
                </a:extLst>
              </p:cNvPr>
              <p:cNvSpPr>
                <a:spLocks/>
              </p:cNvSpPr>
              <p:nvPr userDrawn="1"/>
            </p:nvSpPr>
            <p:spPr bwMode="ltGray">
              <a:xfrm rot="373331" flipH="1">
                <a:off x="125" y="2787"/>
                <a:ext cx="313" cy="303"/>
              </a:xfrm>
              <a:custGeom>
                <a:avLst/>
                <a:gdLst>
                  <a:gd name="T0" fmla="*/ 137 w 217"/>
                  <a:gd name="T1" fmla="*/ 631 h 210"/>
                  <a:gd name="T2" fmla="*/ 110 w 217"/>
                  <a:gd name="T3" fmla="*/ 596 h 210"/>
                  <a:gd name="T4" fmla="*/ 79 w 217"/>
                  <a:gd name="T5" fmla="*/ 544 h 210"/>
                  <a:gd name="T6" fmla="*/ 46 w 217"/>
                  <a:gd name="T7" fmla="*/ 476 h 210"/>
                  <a:gd name="T8" fmla="*/ 14 w 217"/>
                  <a:gd name="T9" fmla="*/ 405 h 210"/>
                  <a:gd name="T10" fmla="*/ 0 w 217"/>
                  <a:gd name="T11" fmla="*/ 328 h 210"/>
                  <a:gd name="T12" fmla="*/ 1 w 217"/>
                  <a:gd name="T13" fmla="*/ 245 h 210"/>
                  <a:gd name="T14" fmla="*/ 27 w 217"/>
                  <a:gd name="T15" fmla="*/ 170 h 210"/>
                  <a:gd name="T16" fmla="*/ 81 w 217"/>
                  <a:gd name="T17" fmla="*/ 107 h 210"/>
                  <a:gd name="T18" fmla="*/ 136 w 217"/>
                  <a:gd name="T19" fmla="*/ 66 h 210"/>
                  <a:gd name="T20" fmla="*/ 180 w 217"/>
                  <a:gd name="T21" fmla="*/ 36 h 210"/>
                  <a:gd name="T22" fmla="*/ 216 w 217"/>
                  <a:gd name="T23" fmla="*/ 20 h 210"/>
                  <a:gd name="T24" fmla="*/ 244 w 217"/>
                  <a:gd name="T25" fmla="*/ 14 h 210"/>
                  <a:gd name="T26" fmla="*/ 264 w 217"/>
                  <a:gd name="T27" fmla="*/ 14 h 210"/>
                  <a:gd name="T28" fmla="*/ 312 w 217"/>
                  <a:gd name="T29" fmla="*/ 0 h 210"/>
                  <a:gd name="T30" fmla="*/ 443 w 217"/>
                  <a:gd name="T31" fmla="*/ 25 h 210"/>
                  <a:gd name="T32" fmla="*/ 480 w 217"/>
                  <a:gd name="T33" fmla="*/ 36 h 210"/>
                  <a:gd name="T34" fmla="*/ 516 w 217"/>
                  <a:gd name="T35" fmla="*/ 46 h 210"/>
                  <a:gd name="T36" fmla="*/ 547 w 217"/>
                  <a:gd name="T37" fmla="*/ 56 h 210"/>
                  <a:gd name="T38" fmla="*/ 570 w 217"/>
                  <a:gd name="T39" fmla="*/ 69 h 210"/>
                  <a:gd name="T40" fmla="*/ 596 w 217"/>
                  <a:gd name="T41" fmla="*/ 81 h 210"/>
                  <a:gd name="T42" fmla="*/ 616 w 217"/>
                  <a:gd name="T43" fmla="*/ 95 h 210"/>
                  <a:gd name="T44" fmla="*/ 632 w 217"/>
                  <a:gd name="T45" fmla="*/ 114 h 210"/>
                  <a:gd name="T46" fmla="*/ 651 w 217"/>
                  <a:gd name="T47" fmla="*/ 136 h 210"/>
                  <a:gd name="T48" fmla="*/ 616 w 217"/>
                  <a:gd name="T49" fmla="*/ 121 h 210"/>
                  <a:gd name="T50" fmla="*/ 583 w 217"/>
                  <a:gd name="T51" fmla="*/ 108 h 210"/>
                  <a:gd name="T52" fmla="*/ 550 w 217"/>
                  <a:gd name="T53" fmla="*/ 100 h 210"/>
                  <a:gd name="T54" fmla="*/ 516 w 217"/>
                  <a:gd name="T55" fmla="*/ 89 h 210"/>
                  <a:gd name="T56" fmla="*/ 489 w 217"/>
                  <a:gd name="T57" fmla="*/ 81 h 210"/>
                  <a:gd name="T58" fmla="*/ 460 w 217"/>
                  <a:gd name="T59" fmla="*/ 79 h 210"/>
                  <a:gd name="T60" fmla="*/ 428 w 217"/>
                  <a:gd name="T61" fmla="*/ 74 h 210"/>
                  <a:gd name="T62" fmla="*/ 401 w 217"/>
                  <a:gd name="T63" fmla="*/ 74 h 210"/>
                  <a:gd name="T64" fmla="*/ 375 w 217"/>
                  <a:gd name="T65" fmla="*/ 74 h 210"/>
                  <a:gd name="T66" fmla="*/ 348 w 217"/>
                  <a:gd name="T67" fmla="*/ 75 h 210"/>
                  <a:gd name="T68" fmla="*/ 320 w 217"/>
                  <a:gd name="T69" fmla="*/ 81 h 210"/>
                  <a:gd name="T70" fmla="*/ 297 w 217"/>
                  <a:gd name="T71" fmla="*/ 88 h 210"/>
                  <a:gd name="T72" fmla="*/ 273 w 217"/>
                  <a:gd name="T73" fmla="*/ 100 h 210"/>
                  <a:gd name="T74" fmla="*/ 245 w 217"/>
                  <a:gd name="T75" fmla="*/ 108 h 210"/>
                  <a:gd name="T76" fmla="*/ 222 w 217"/>
                  <a:gd name="T77" fmla="*/ 123 h 210"/>
                  <a:gd name="T78" fmla="*/ 198 w 217"/>
                  <a:gd name="T79" fmla="*/ 137 h 210"/>
                  <a:gd name="T80" fmla="*/ 156 w 217"/>
                  <a:gd name="T81" fmla="*/ 183 h 210"/>
                  <a:gd name="T82" fmla="*/ 127 w 217"/>
                  <a:gd name="T83" fmla="*/ 240 h 210"/>
                  <a:gd name="T84" fmla="*/ 110 w 217"/>
                  <a:gd name="T85" fmla="*/ 310 h 210"/>
                  <a:gd name="T86" fmla="*/ 104 w 217"/>
                  <a:gd name="T87" fmla="*/ 379 h 210"/>
                  <a:gd name="T88" fmla="*/ 104 w 217"/>
                  <a:gd name="T89" fmla="*/ 455 h 210"/>
                  <a:gd name="T90" fmla="*/ 114 w 217"/>
                  <a:gd name="T91" fmla="*/ 522 h 210"/>
                  <a:gd name="T92" fmla="*/ 123 w 217"/>
                  <a:gd name="T93" fmla="*/ 583 h 210"/>
                  <a:gd name="T94" fmla="*/ 137 w 217"/>
                  <a:gd name="T95" fmla="*/ 631 h 2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3" name="Freeform 11">
                <a:extLst>
                  <a:ext uri="{FF2B5EF4-FFF2-40B4-BE49-F238E27FC236}">
                    <a16:creationId xmlns:a16="http://schemas.microsoft.com/office/drawing/2014/main" id="{B9FE7D97-2506-4AE3-A696-53A96B01B02D}"/>
                  </a:ext>
                </a:extLst>
              </p:cNvPr>
              <p:cNvSpPr>
                <a:spLocks/>
              </p:cNvSpPr>
              <p:nvPr userDrawn="1"/>
            </p:nvSpPr>
            <p:spPr bwMode="ltGray">
              <a:xfrm rot="373331" flipH="1">
                <a:off x="41" y="2843"/>
                <a:ext cx="262" cy="308"/>
              </a:xfrm>
              <a:custGeom>
                <a:avLst/>
                <a:gdLst>
                  <a:gd name="T0" fmla="*/ 325 w 182"/>
                  <a:gd name="T1" fmla="*/ 0 h 213"/>
                  <a:gd name="T2" fmla="*/ 334 w 182"/>
                  <a:gd name="T3" fmla="*/ 6 h 213"/>
                  <a:gd name="T4" fmla="*/ 353 w 182"/>
                  <a:gd name="T5" fmla="*/ 25 h 213"/>
                  <a:gd name="T6" fmla="*/ 379 w 182"/>
                  <a:gd name="T7" fmla="*/ 55 h 213"/>
                  <a:gd name="T8" fmla="*/ 409 w 182"/>
                  <a:gd name="T9" fmla="*/ 100 h 213"/>
                  <a:gd name="T10" fmla="*/ 433 w 182"/>
                  <a:gd name="T11" fmla="*/ 156 h 213"/>
                  <a:gd name="T12" fmla="*/ 448 w 182"/>
                  <a:gd name="T13" fmla="*/ 230 h 213"/>
                  <a:gd name="T14" fmla="*/ 448 w 182"/>
                  <a:gd name="T15" fmla="*/ 318 h 213"/>
                  <a:gd name="T16" fmla="*/ 429 w 182"/>
                  <a:gd name="T17" fmla="*/ 421 h 213"/>
                  <a:gd name="T18" fmla="*/ 419 w 182"/>
                  <a:gd name="T19" fmla="*/ 450 h 213"/>
                  <a:gd name="T20" fmla="*/ 406 w 182"/>
                  <a:gd name="T21" fmla="*/ 474 h 213"/>
                  <a:gd name="T22" fmla="*/ 392 w 182"/>
                  <a:gd name="T23" fmla="*/ 500 h 213"/>
                  <a:gd name="T24" fmla="*/ 373 w 182"/>
                  <a:gd name="T25" fmla="*/ 523 h 213"/>
                  <a:gd name="T26" fmla="*/ 348 w 182"/>
                  <a:gd name="T27" fmla="*/ 544 h 213"/>
                  <a:gd name="T28" fmla="*/ 327 w 182"/>
                  <a:gd name="T29" fmla="*/ 561 h 213"/>
                  <a:gd name="T30" fmla="*/ 305 w 182"/>
                  <a:gd name="T31" fmla="*/ 577 h 213"/>
                  <a:gd name="T32" fmla="*/ 274 w 182"/>
                  <a:gd name="T33" fmla="*/ 590 h 213"/>
                  <a:gd name="T34" fmla="*/ 245 w 182"/>
                  <a:gd name="T35" fmla="*/ 596 h 213"/>
                  <a:gd name="T36" fmla="*/ 216 w 182"/>
                  <a:gd name="T37" fmla="*/ 604 h 213"/>
                  <a:gd name="T38" fmla="*/ 183 w 182"/>
                  <a:gd name="T39" fmla="*/ 609 h 213"/>
                  <a:gd name="T40" fmla="*/ 147 w 182"/>
                  <a:gd name="T41" fmla="*/ 609 h 213"/>
                  <a:gd name="T42" fmla="*/ 109 w 182"/>
                  <a:gd name="T43" fmla="*/ 604 h 213"/>
                  <a:gd name="T44" fmla="*/ 75 w 182"/>
                  <a:gd name="T45" fmla="*/ 596 h 213"/>
                  <a:gd name="T46" fmla="*/ 35 w 182"/>
                  <a:gd name="T47" fmla="*/ 583 h 213"/>
                  <a:gd name="T48" fmla="*/ 0 w 182"/>
                  <a:gd name="T49" fmla="*/ 568 h 213"/>
                  <a:gd name="T50" fmla="*/ 33 w 182"/>
                  <a:gd name="T51" fmla="*/ 590 h 213"/>
                  <a:gd name="T52" fmla="*/ 66 w 182"/>
                  <a:gd name="T53" fmla="*/ 604 h 213"/>
                  <a:gd name="T54" fmla="*/ 99 w 182"/>
                  <a:gd name="T55" fmla="*/ 619 h 213"/>
                  <a:gd name="T56" fmla="*/ 128 w 182"/>
                  <a:gd name="T57" fmla="*/ 629 h 213"/>
                  <a:gd name="T58" fmla="*/ 157 w 182"/>
                  <a:gd name="T59" fmla="*/ 638 h 213"/>
                  <a:gd name="T60" fmla="*/ 189 w 182"/>
                  <a:gd name="T61" fmla="*/ 642 h 213"/>
                  <a:gd name="T62" fmla="*/ 217 w 182"/>
                  <a:gd name="T63" fmla="*/ 643 h 213"/>
                  <a:gd name="T64" fmla="*/ 246 w 182"/>
                  <a:gd name="T65" fmla="*/ 643 h 213"/>
                  <a:gd name="T66" fmla="*/ 272 w 182"/>
                  <a:gd name="T67" fmla="*/ 642 h 213"/>
                  <a:gd name="T68" fmla="*/ 298 w 182"/>
                  <a:gd name="T69" fmla="*/ 636 h 213"/>
                  <a:gd name="T70" fmla="*/ 321 w 182"/>
                  <a:gd name="T71" fmla="*/ 629 h 213"/>
                  <a:gd name="T72" fmla="*/ 345 w 182"/>
                  <a:gd name="T73" fmla="*/ 623 h 213"/>
                  <a:gd name="T74" fmla="*/ 367 w 182"/>
                  <a:gd name="T75" fmla="*/ 615 h 213"/>
                  <a:gd name="T76" fmla="*/ 387 w 182"/>
                  <a:gd name="T77" fmla="*/ 602 h 213"/>
                  <a:gd name="T78" fmla="*/ 406 w 182"/>
                  <a:gd name="T79" fmla="*/ 590 h 213"/>
                  <a:gd name="T80" fmla="*/ 423 w 182"/>
                  <a:gd name="T81" fmla="*/ 577 h 213"/>
                  <a:gd name="T82" fmla="*/ 471 w 182"/>
                  <a:gd name="T83" fmla="*/ 531 h 213"/>
                  <a:gd name="T84" fmla="*/ 504 w 182"/>
                  <a:gd name="T85" fmla="*/ 487 h 213"/>
                  <a:gd name="T86" fmla="*/ 524 w 182"/>
                  <a:gd name="T87" fmla="*/ 435 h 213"/>
                  <a:gd name="T88" fmla="*/ 534 w 182"/>
                  <a:gd name="T89" fmla="*/ 388 h 213"/>
                  <a:gd name="T90" fmla="*/ 541 w 182"/>
                  <a:gd name="T91" fmla="*/ 337 h 213"/>
                  <a:gd name="T92" fmla="*/ 541 w 182"/>
                  <a:gd name="T93" fmla="*/ 286 h 213"/>
                  <a:gd name="T94" fmla="*/ 543 w 182"/>
                  <a:gd name="T95" fmla="*/ 239 h 213"/>
                  <a:gd name="T96" fmla="*/ 515 w 182"/>
                  <a:gd name="T97" fmla="*/ 140 h 213"/>
                  <a:gd name="T98" fmla="*/ 466 w 182"/>
                  <a:gd name="T99" fmla="*/ 62 h 213"/>
                  <a:gd name="T100" fmla="*/ 449 w 182"/>
                  <a:gd name="T101" fmla="*/ 55 h 213"/>
                  <a:gd name="T102" fmla="*/ 439 w 182"/>
                  <a:gd name="T103" fmla="*/ 46 h 213"/>
                  <a:gd name="T104" fmla="*/ 423 w 182"/>
                  <a:gd name="T105" fmla="*/ 39 h 213"/>
                  <a:gd name="T106" fmla="*/ 412 w 182"/>
                  <a:gd name="T107" fmla="*/ 33 h 213"/>
                  <a:gd name="T108" fmla="*/ 394 w 182"/>
                  <a:gd name="T109" fmla="*/ 27 h 213"/>
                  <a:gd name="T110" fmla="*/ 376 w 182"/>
                  <a:gd name="T111" fmla="*/ 19 h 213"/>
                  <a:gd name="T112" fmla="*/ 354 w 182"/>
                  <a:gd name="T113" fmla="*/ 9 h 213"/>
                  <a:gd name="T114" fmla="*/ 325 w 182"/>
                  <a:gd name="T115" fmla="*/ 0 h 2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4" name="Freeform 12">
                <a:extLst>
                  <a:ext uri="{FF2B5EF4-FFF2-40B4-BE49-F238E27FC236}">
                    <a16:creationId xmlns:a16="http://schemas.microsoft.com/office/drawing/2014/main" id="{1FD0AF14-3804-400A-A504-5C9575C9C346}"/>
                  </a:ext>
                </a:extLst>
              </p:cNvPr>
              <p:cNvSpPr>
                <a:spLocks/>
              </p:cNvSpPr>
              <p:nvPr userDrawn="1"/>
            </p:nvSpPr>
            <p:spPr bwMode="ltGray">
              <a:xfrm rot="373331" flipH="1">
                <a:off x="121" y="2907"/>
                <a:ext cx="93" cy="156"/>
              </a:xfrm>
              <a:custGeom>
                <a:avLst/>
                <a:gdLst>
                  <a:gd name="T0" fmla="*/ 36 w 128"/>
                  <a:gd name="T1" fmla="*/ 0 h 217"/>
                  <a:gd name="T2" fmla="*/ 40 w 128"/>
                  <a:gd name="T3" fmla="*/ 3 h 217"/>
                  <a:gd name="T4" fmla="*/ 44 w 128"/>
                  <a:gd name="T5" fmla="*/ 10 h 217"/>
                  <a:gd name="T6" fmla="*/ 47 w 128"/>
                  <a:gd name="T7" fmla="*/ 19 h 217"/>
                  <a:gd name="T8" fmla="*/ 49 w 128"/>
                  <a:gd name="T9" fmla="*/ 29 h 217"/>
                  <a:gd name="T10" fmla="*/ 49 w 128"/>
                  <a:gd name="T11" fmla="*/ 42 h 217"/>
                  <a:gd name="T12" fmla="*/ 44 w 128"/>
                  <a:gd name="T13" fmla="*/ 54 h 217"/>
                  <a:gd name="T14" fmla="*/ 36 w 128"/>
                  <a:gd name="T15" fmla="*/ 67 h 217"/>
                  <a:gd name="T16" fmla="*/ 23 w 128"/>
                  <a:gd name="T17" fmla="*/ 81 h 217"/>
                  <a:gd name="T18" fmla="*/ 19 w 128"/>
                  <a:gd name="T19" fmla="*/ 79 h 217"/>
                  <a:gd name="T20" fmla="*/ 15 w 128"/>
                  <a:gd name="T21" fmla="*/ 78 h 217"/>
                  <a:gd name="T22" fmla="*/ 10 w 128"/>
                  <a:gd name="T23" fmla="*/ 76 h 217"/>
                  <a:gd name="T24" fmla="*/ 7 w 128"/>
                  <a:gd name="T25" fmla="*/ 75 h 217"/>
                  <a:gd name="T26" fmla="*/ 3 w 128"/>
                  <a:gd name="T27" fmla="*/ 73 h 217"/>
                  <a:gd name="T28" fmla="*/ 1 w 128"/>
                  <a:gd name="T29" fmla="*/ 70 h 217"/>
                  <a:gd name="T30" fmla="*/ 0 w 128"/>
                  <a:gd name="T31" fmla="*/ 68 h 217"/>
                  <a:gd name="T32" fmla="*/ 1 w 128"/>
                  <a:gd name="T33" fmla="*/ 66 h 217"/>
                  <a:gd name="T34" fmla="*/ 5 w 128"/>
                  <a:gd name="T35" fmla="*/ 63 h 217"/>
                  <a:gd name="T36" fmla="*/ 11 w 128"/>
                  <a:gd name="T37" fmla="*/ 60 h 217"/>
                  <a:gd name="T38" fmla="*/ 17 w 128"/>
                  <a:gd name="T39" fmla="*/ 56 h 217"/>
                  <a:gd name="T40" fmla="*/ 24 w 128"/>
                  <a:gd name="T41" fmla="*/ 50 h 217"/>
                  <a:gd name="T42" fmla="*/ 30 w 128"/>
                  <a:gd name="T43" fmla="*/ 42 h 217"/>
                  <a:gd name="T44" fmla="*/ 35 w 128"/>
                  <a:gd name="T45" fmla="*/ 31 h 217"/>
                  <a:gd name="T46" fmla="*/ 37 w 128"/>
                  <a:gd name="T47" fmla="*/ 17 h 217"/>
                  <a:gd name="T48" fmla="*/ 36 w 128"/>
                  <a:gd name="T49" fmla="*/ 0 h 2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5" name="Freeform 13">
                <a:extLst>
                  <a:ext uri="{FF2B5EF4-FFF2-40B4-BE49-F238E27FC236}">
                    <a16:creationId xmlns:a16="http://schemas.microsoft.com/office/drawing/2014/main" id="{CC27CE49-1BD0-4D7D-B5D3-F8A29DB247BE}"/>
                  </a:ext>
                </a:extLst>
              </p:cNvPr>
              <p:cNvSpPr>
                <a:spLocks/>
              </p:cNvSpPr>
              <p:nvPr userDrawn="1"/>
            </p:nvSpPr>
            <p:spPr bwMode="ltGray">
              <a:xfrm rot="373331" flipH="1">
                <a:off x="313" y="3110"/>
                <a:ext cx="85" cy="93"/>
              </a:xfrm>
              <a:custGeom>
                <a:avLst/>
                <a:gdLst>
                  <a:gd name="T0" fmla="*/ 28 w 117"/>
                  <a:gd name="T1" fmla="*/ 0 h 132"/>
                  <a:gd name="T2" fmla="*/ 0 w 117"/>
                  <a:gd name="T3" fmla="*/ 9 h 132"/>
                  <a:gd name="T4" fmla="*/ 1 w 117"/>
                  <a:gd name="T5" fmla="*/ 9 h 132"/>
                  <a:gd name="T6" fmla="*/ 5 w 117"/>
                  <a:gd name="T7" fmla="*/ 10 h 132"/>
                  <a:gd name="T8" fmla="*/ 11 w 117"/>
                  <a:gd name="T9" fmla="*/ 13 h 132"/>
                  <a:gd name="T10" fmla="*/ 17 w 117"/>
                  <a:gd name="T11" fmla="*/ 16 h 132"/>
                  <a:gd name="T12" fmla="*/ 25 w 117"/>
                  <a:gd name="T13" fmla="*/ 22 h 132"/>
                  <a:gd name="T14" fmla="*/ 32 w 117"/>
                  <a:gd name="T15" fmla="*/ 27 h 132"/>
                  <a:gd name="T16" fmla="*/ 39 w 117"/>
                  <a:gd name="T17" fmla="*/ 36 h 132"/>
                  <a:gd name="T18" fmla="*/ 44 w 117"/>
                  <a:gd name="T19" fmla="*/ 47 h 132"/>
                  <a:gd name="T20" fmla="*/ 45 w 117"/>
                  <a:gd name="T21" fmla="*/ 42 h 132"/>
                  <a:gd name="T22" fmla="*/ 44 w 117"/>
                  <a:gd name="T23" fmla="*/ 37 h 132"/>
                  <a:gd name="T24" fmla="*/ 41 w 117"/>
                  <a:gd name="T25" fmla="*/ 31 h 132"/>
                  <a:gd name="T26" fmla="*/ 38 w 117"/>
                  <a:gd name="T27" fmla="*/ 26 h 132"/>
                  <a:gd name="T28" fmla="*/ 34 w 117"/>
                  <a:gd name="T29" fmla="*/ 20 h 132"/>
                  <a:gd name="T30" fmla="*/ 30 w 117"/>
                  <a:gd name="T31" fmla="*/ 16 h 132"/>
                  <a:gd name="T32" fmla="*/ 26 w 117"/>
                  <a:gd name="T33" fmla="*/ 13 h 132"/>
                  <a:gd name="T34" fmla="*/ 23 w 117"/>
                  <a:gd name="T35" fmla="*/ 11 h 132"/>
                  <a:gd name="T36" fmla="*/ 26 w 117"/>
                  <a:gd name="T37" fmla="*/ 10 h 132"/>
                  <a:gd name="T38" fmla="*/ 30 w 117"/>
                  <a:gd name="T39" fmla="*/ 10 h 132"/>
                  <a:gd name="T40" fmla="*/ 34 w 117"/>
                  <a:gd name="T41" fmla="*/ 9 h 132"/>
                  <a:gd name="T42" fmla="*/ 38 w 117"/>
                  <a:gd name="T43" fmla="*/ 9 h 132"/>
                  <a:gd name="T44" fmla="*/ 40 w 117"/>
                  <a:gd name="T45" fmla="*/ 8 h 132"/>
                  <a:gd name="T46" fmla="*/ 41 w 117"/>
                  <a:gd name="T47" fmla="*/ 8 h 132"/>
                  <a:gd name="T48" fmla="*/ 44 w 117"/>
                  <a:gd name="T49" fmla="*/ 8 h 132"/>
                  <a:gd name="T50" fmla="*/ 44 w 117"/>
                  <a:gd name="T51" fmla="*/ 8 h 132"/>
                  <a:gd name="T52" fmla="*/ 28 w 117"/>
                  <a:gd name="T53" fmla="*/ 0 h 1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6" name="Freeform 14">
                <a:extLst>
                  <a:ext uri="{FF2B5EF4-FFF2-40B4-BE49-F238E27FC236}">
                    <a16:creationId xmlns:a16="http://schemas.microsoft.com/office/drawing/2014/main" id="{F98D01B4-2F44-493F-94BC-028C61CCD2D4}"/>
                  </a:ext>
                </a:extLst>
              </p:cNvPr>
              <p:cNvSpPr>
                <a:spLocks/>
              </p:cNvSpPr>
              <p:nvPr userDrawn="1"/>
            </p:nvSpPr>
            <p:spPr bwMode="ltGray">
              <a:xfrm rot="373331" flipH="1">
                <a:off x="289" y="3134"/>
                <a:ext cx="21" cy="55"/>
              </a:xfrm>
              <a:custGeom>
                <a:avLst/>
                <a:gdLst>
                  <a:gd name="T0" fmla="*/ 11 w 29"/>
                  <a:gd name="T1" fmla="*/ 0 h 77"/>
                  <a:gd name="T2" fmla="*/ 9 w 29"/>
                  <a:gd name="T3" fmla="*/ 0 h 77"/>
                  <a:gd name="T4" fmla="*/ 7 w 29"/>
                  <a:gd name="T5" fmla="*/ 1 h 77"/>
                  <a:gd name="T6" fmla="*/ 4 w 29"/>
                  <a:gd name="T7" fmla="*/ 3 h 77"/>
                  <a:gd name="T8" fmla="*/ 1 w 29"/>
                  <a:gd name="T9" fmla="*/ 7 h 77"/>
                  <a:gd name="T10" fmla="*/ 1 w 29"/>
                  <a:gd name="T11" fmla="*/ 11 h 77"/>
                  <a:gd name="T12" fmla="*/ 0 w 29"/>
                  <a:gd name="T13" fmla="*/ 16 h 77"/>
                  <a:gd name="T14" fmla="*/ 1 w 29"/>
                  <a:gd name="T15" fmla="*/ 22 h 77"/>
                  <a:gd name="T16" fmla="*/ 4 w 29"/>
                  <a:gd name="T17" fmla="*/ 28 h 77"/>
                  <a:gd name="T18" fmla="*/ 6 w 29"/>
                  <a:gd name="T19" fmla="*/ 19 h 77"/>
                  <a:gd name="T20" fmla="*/ 7 w 29"/>
                  <a:gd name="T21" fmla="*/ 14 h 77"/>
                  <a:gd name="T22" fmla="*/ 9 w 29"/>
                  <a:gd name="T23" fmla="*/ 8 h 77"/>
                  <a:gd name="T24" fmla="*/ 11 w 29"/>
                  <a:gd name="T25" fmla="*/ 0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7" name="Group 15">
                <a:extLst>
                  <a:ext uri="{FF2B5EF4-FFF2-40B4-BE49-F238E27FC236}">
                    <a16:creationId xmlns:a16="http://schemas.microsoft.com/office/drawing/2014/main" id="{E331C583-1EAD-4441-90FF-4B109E67E85A}"/>
                  </a:ext>
                </a:extLst>
              </p:cNvPr>
              <p:cNvGrpSpPr>
                <a:grpSpLocks/>
              </p:cNvGrpSpPr>
              <p:nvPr userDrawn="1"/>
            </p:nvGrpSpPr>
            <p:grpSpPr bwMode="auto">
              <a:xfrm rot="10886446" flipH="1">
                <a:off x="335" y="3251"/>
                <a:ext cx="608" cy="369"/>
                <a:chOff x="-366" y="1704"/>
                <a:chExt cx="608" cy="369"/>
              </a:xfrm>
            </p:grpSpPr>
            <p:sp>
              <p:nvSpPr>
                <p:cNvPr id="1068" name="Freeform 16">
                  <a:extLst>
                    <a:ext uri="{FF2B5EF4-FFF2-40B4-BE49-F238E27FC236}">
                      <a16:creationId xmlns:a16="http://schemas.microsoft.com/office/drawing/2014/main" id="{D9417186-016B-4A12-AC80-D1203499D738}"/>
                    </a:ext>
                  </a:extLst>
                </p:cNvPr>
                <p:cNvSpPr>
                  <a:spLocks/>
                </p:cNvSpPr>
                <p:nvPr userDrawn="1"/>
              </p:nvSpPr>
              <p:spPr bwMode="ltGray">
                <a:xfrm rot="4200091">
                  <a:off x="-243" y="1807"/>
                  <a:ext cx="143" cy="390"/>
                </a:xfrm>
                <a:custGeom>
                  <a:avLst/>
                  <a:gdLst>
                    <a:gd name="T0" fmla="*/ 4 w 207"/>
                    <a:gd name="T1" fmla="*/ 15 h 564"/>
                    <a:gd name="T2" fmla="*/ 2 w 207"/>
                    <a:gd name="T3" fmla="*/ 24 h 564"/>
                    <a:gd name="T4" fmla="*/ 1 w 207"/>
                    <a:gd name="T5" fmla="*/ 33 h 564"/>
                    <a:gd name="T6" fmla="*/ 0 w 207"/>
                    <a:gd name="T7" fmla="*/ 41 h 564"/>
                    <a:gd name="T8" fmla="*/ 0 w 207"/>
                    <a:gd name="T9" fmla="*/ 50 h 564"/>
                    <a:gd name="T10" fmla="*/ 1 w 207"/>
                    <a:gd name="T11" fmla="*/ 59 h 564"/>
                    <a:gd name="T12" fmla="*/ 2 w 207"/>
                    <a:gd name="T13" fmla="*/ 70 h 564"/>
                    <a:gd name="T14" fmla="*/ 6 w 207"/>
                    <a:gd name="T15" fmla="*/ 82 h 564"/>
                    <a:gd name="T16" fmla="*/ 10 w 207"/>
                    <a:gd name="T17" fmla="*/ 95 h 564"/>
                    <a:gd name="T18" fmla="*/ 15 w 207"/>
                    <a:gd name="T19" fmla="*/ 108 h 564"/>
                    <a:gd name="T20" fmla="*/ 20 w 207"/>
                    <a:gd name="T21" fmla="*/ 120 h 564"/>
                    <a:gd name="T22" fmla="*/ 27 w 207"/>
                    <a:gd name="T23" fmla="*/ 134 h 564"/>
                    <a:gd name="T24" fmla="*/ 35 w 207"/>
                    <a:gd name="T25" fmla="*/ 147 h 564"/>
                    <a:gd name="T26" fmla="*/ 44 w 207"/>
                    <a:gd name="T27" fmla="*/ 160 h 564"/>
                    <a:gd name="T28" fmla="*/ 52 w 207"/>
                    <a:gd name="T29" fmla="*/ 171 h 564"/>
                    <a:gd name="T30" fmla="*/ 60 w 207"/>
                    <a:gd name="T31" fmla="*/ 180 h 564"/>
                    <a:gd name="T32" fmla="*/ 68 w 207"/>
                    <a:gd name="T33" fmla="*/ 187 h 564"/>
                    <a:gd name="T34" fmla="*/ 53 w 207"/>
                    <a:gd name="T35" fmla="*/ 165 h 564"/>
                    <a:gd name="T36" fmla="*/ 42 w 207"/>
                    <a:gd name="T37" fmla="*/ 148 h 564"/>
                    <a:gd name="T38" fmla="*/ 34 w 207"/>
                    <a:gd name="T39" fmla="*/ 134 h 564"/>
                    <a:gd name="T40" fmla="*/ 28 w 207"/>
                    <a:gd name="T41" fmla="*/ 122 h 564"/>
                    <a:gd name="T42" fmla="*/ 25 w 207"/>
                    <a:gd name="T43" fmla="*/ 111 h 564"/>
                    <a:gd name="T44" fmla="*/ 22 w 207"/>
                    <a:gd name="T45" fmla="*/ 102 h 564"/>
                    <a:gd name="T46" fmla="*/ 21 w 207"/>
                    <a:gd name="T47" fmla="*/ 94 h 564"/>
                    <a:gd name="T48" fmla="*/ 19 w 207"/>
                    <a:gd name="T49" fmla="*/ 86 h 564"/>
                    <a:gd name="T50" fmla="*/ 15 w 207"/>
                    <a:gd name="T51" fmla="*/ 68 h 564"/>
                    <a:gd name="T52" fmla="*/ 13 w 207"/>
                    <a:gd name="T53" fmla="*/ 46 h 564"/>
                    <a:gd name="T54" fmla="*/ 15 w 207"/>
                    <a:gd name="T55" fmla="*/ 23 h 564"/>
                    <a:gd name="T56" fmla="*/ 17 w 207"/>
                    <a:gd name="T57" fmla="*/ 0 h 564"/>
                    <a:gd name="T58" fmla="*/ 4 w 207"/>
                    <a:gd name="T59" fmla="*/ 15 h 5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9" name="Freeform 17">
                  <a:extLst>
                    <a:ext uri="{FF2B5EF4-FFF2-40B4-BE49-F238E27FC236}">
                      <a16:creationId xmlns:a16="http://schemas.microsoft.com/office/drawing/2014/main" id="{ECEBABE3-A4F7-474D-A0B4-D7D60F8C96AB}"/>
                    </a:ext>
                  </a:extLst>
                </p:cNvPr>
                <p:cNvSpPr>
                  <a:spLocks/>
                </p:cNvSpPr>
                <p:nvPr userDrawn="1"/>
              </p:nvSpPr>
              <p:spPr bwMode="ltGray">
                <a:xfrm rot="4200091">
                  <a:off x="124" y="1761"/>
                  <a:ext cx="33" cy="160"/>
                </a:xfrm>
                <a:custGeom>
                  <a:avLst/>
                  <a:gdLst>
                    <a:gd name="T0" fmla="*/ 0 w 47"/>
                    <a:gd name="T1" fmla="*/ 6 h 232"/>
                    <a:gd name="T2" fmla="*/ 5 w 47"/>
                    <a:gd name="T3" fmla="*/ 18 h 232"/>
                    <a:gd name="T4" fmla="*/ 8 w 47"/>
                    <a:gd name="T5" fmla="*/ 33 h 232"/>
                    <a:gd name="T6" fmla="*/ 8 w 47"/>
                    <a:gd name="T7" fmla="*/ 52 h 232"/>
                    <a:gd name="T8" fmla="*/ 6 w 47"/>
                    <a:gd name="T9" fmla="*/ 76 h 232"/>
                    <a:gd name="T10" fmla="*/ 15 w 47"/>
                    <a:gd name="T11" fmla="*/ 71 h 232"/>
                    <a:gd name="T12" fmla="*/ 16 w 47"/>
                    <a:gd name="T13" fmla="*/ 59 h 232"/>
                    <a:gd name="T14" fmla="*/ 16 w 47"/>
                    <a:gd name="T15" fmla="*/ 46 h 232"/>
                    <a:gd name="T16" fmla="*/ 15 w 47"/>
                    <a:gd name="T17" fmla="*/ 34 h 232"/>
                    <a:gd name="T18" fmla="*/ 14 w 47"/>
                    <a:gd name="T19" fmla="*/ 23 h 232"/>
                    <a:gd name="T20" fmla="*/ 13 w 47"/>
                    <a:gd name="T21" fmla="*/ 17 h 232"/>
                    <a:gd name="T22" fmla="*/ 10 w 47"/>
                    <a:gd name="T23" fmla="*/ 11 h 232"/>
                    <a:gd name="T24" fmla="*/ 8 w 47"/>
                    <a:gd name="T25" fmla="*/ 6 h 232"/>
                    <a:gd name="T26" fmla="*/ 4 w 47"/>
                    <a:gd name="T27" fmla="*/ 0 h 232"/>
                    <a:gd name="T28" fmla="*/ 0 w 47"/>
                    <a:gd name="T29" fmla="*/ 6 h 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0" name="Freeform 18">
                  <a:extLst>
                    <a:ext uri="{FF2B5EF4-FFF2-40B4-BE49-F238E27FC236}">
                      <a16:creationId xmlns:a16="http://schemas.microsoft.com/office/drawing/2014/main" id="{597090E9-4662-48B9-9207-0D09D7CC97C5}"/>
                    </a:ext>
                  </a:extLst>
                </p:cNvPr>
                <p:cNvSpPr>
                  <a:spLocks/>
                </p:cNvSpPr>
                <p:nvPr userDrawn="1"/>
              </p:nvSpPr>
              <p:spPr bwMode="ltGray">
                <a:xfrm rot="4200091">
                  <a:off x="197" y="1721"/>
                  <a:ext cx="60" cy="27"/>
                </a:xfrm>
                <a:custGeom>
                  <a:avLst/>
                  <a:gdLst>
                    <a:gd name="T0" fmla="*/ 28 w 87"/>
                    <a:gd name="T1" fmla="*/ 7 h 40"/>
                    <a:gd name="T2" fmla="*/ 26 w 87"/>
                    <a:gd name="T3" fmla="*/ 5 h 40"/>
                    <a:gd name="T4" fmla="*/ 22 w 87"/>
                    <a:gd name="T5" fmla="*/ 3 h 40"/>
                    <a:gd name="T6" fmla="*/ 19 w 87"/>
                    <a:gd name="T7" fmla="*/ 2 h 40"/>
                    <a:gd name="T8" fmla="*/ 15 w 87"/>
                    <a:gd name="T9" fmla="*/ 1 h 40"/>
                    <a:gd name="T10" fmla="*/ 12 w 87"/>
                    <a:gd name="T11" fmla="*/ 1 h 40"/>
                    <a:gd name="T12" fmla="*/ 8 w 87"/>
                    <a:gd name="T13" fmla="*/ 1 h 40"/>
                    <a:gd name="T14" fmla="*/ 4 w 87"/>
                    <a:gd name="T15" fmla="*/ 0 h 40"/>
                    <a:gd name="T16" fmla="*/ 0 w 87"/>
                    <a:gd name="T17" fmla="*/ 1 h 40"/>
                    <a:gd name="T18" fmla="*/ 2 w 87"/>
                    <a:gd name="T19" fmla="*/ 2 h 40"/>
                    <a:gd name="T20" fmla="*/ 5 w 87"/>
                    <a:gd name="T21" fmla="*/ 3 h 40"/>
                    <a:gd name="T22" fmla="*/ 7 w 87"/>
                    <a:gd name="T23" fmla="*/ 4 h 40"/>
                    <a:gd name="T24" fmla="*/ 11 w 87"/>
                    <a:gd name="T25" fmla="*/ 5 h 40"/>
                    <a:gd name="T26" fmla="*/ 14 w 87"/>
                    <a:gd name="T27" fmla="*/ 7 h 40"/>
                    <a:gd name="T28" fmla="*/ 17 w 87"/>
                    <a:gd name="T29" fmla="*/ 8 h 40"/>
                    <a:gd name="T30" fmla="*/ 21 w 87"/>
                    <a:gd name="T31" fmla="*/ 10 h 40"/>
                    <a:gd name="T32" fmla="*/ 24 w 87"/>
                    <a:gd name="T33" fmla="*/ 12 h 40"/>
                    <a:gd name="T34" fmla="*/ 28 w 87"/>
                    <a:gd name="T35" fmla="*/ 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1036" name="Group 19">
              <a:extLst>
                <a:ext uri="{FF2B5EF4-FFF2-40B4-BE49-F238E27FC236}">
                  <a16:creationId xmlns:a16="http://schemas.microsoft.com/office/drawing/2014/main" id="{59DD9B14-F922-464A-B65B-A767EB10F89B}"/>
                </a:ext>
              </a:extLst>
            </p:cNvPr>
            <p:cNvGrpSpPr>
              <a:grpSpLocks/>
            </p:cNvGrpSpPr>
            <p:nvPr/>
          </p:nvGrpSpPr>
          <p:grpSpPr bwMode="auto">
            <a:xfrm rot="6248562">
              <a:off x="343" y="3854"/>
              <a:ext cx="392" cy="424"/>
              <a:chOff x="1727" y="866"/>
              <a:chExt cx="129" cy="157"/>
            </a:xfrm>
          </p:grpSpPr>
          <p:sp>
            <p:nvSpPr>
              <p:cNvPr id="1059" name="Freeform 20">
                <a:extLst>
                  <a:ext uri="{FF2B5EF4-FFF2-40B4-BE49-F238E27FC236}">
                    <a16:creationId xmlns:a16="http://schemas.microsoft.com/office/drawing/2014/main" id="{1CB9A740-76DF-44C6-B2FB-DFD95C00569B}"/>
                  </a:ext>
                </a:extLst>
              </p:cNvPr>
              <p:cNvSpPr>
                <a:spLocks/>
              </p:cNvSpPr>
              <p:nvPr userDrawn="1"/>
            </p:nvSpPr>
            <p:spPr bwMode="ltGray">
              <a:xfrm>
                <a:off x="1727" y="867"/>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0" name="Freeform 21">
                <a:extLst>
                  <a:ext uri="{FF2B5EF4-FFF2-40B4-BE49-F238E27FC236}">
                    <a16:creationId xmlns:a16="http://schemas.microsoft.com/office/drawing/2014/main" id="{D362C3A7-3A37-48D7-864E-87FCBEBD3C3E}"/>
                  </a:ext>
                </a:extLst>
              </p:cNvPr>
              <p:cNvSpPr>
                <a:spLocks/>
              </p:cNvSpPr>
              <p:nvPr userDrawn="1"/>
            </p:nvSpPr>
            <p:spPr bwMode="ltGray">
              <a:xfrm>
                <a:off x="1786" y="895"/>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1" name="Freeform 22">
                <a:extLst>
                  <a:ext uri="{FF2B5EF4-FFF2-40B4-BE49-F238E27FC236}">
                    <a16:creationId xmlns:a16="http://schemas.microsoft.com/office/drawing/2014/main" id="{C2D99EAC-805A-480F-B4CE-1C3D0E09934B}"/>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37" name="Group 23">
              <a:extLst>
                <a:ext uri="{FF2B5EF4-FFF2-40B4-BE49-F238E27FC236}">
                  <a16:creationId xmlns:a16="http://schemas.microsoft.com/office/drawing/2014/main" id="{8C21F66B-83F7-4444-B332-1812F1E95683}"/>
                </a:ext>
              </a:extLst>
            </p:cNvPr>
            <p:cNvGrpSpPr>
              <a:grpSpLocks/>
            </p:cNvGrpSpPr>
            <p:nvPr/>
          </p:nvGrpSpPr>
          <p:grpSpPr bwMode="auto">
            <a:xfrm rot="5003157">
              <a:off x="249" y="1102"/>
              <a:ext cx="412" cy="500"/>
              <a:chOff x="1727" y="866"/>
              <a:chExt cx="129" cy="157"/>
            </a:xfrm>
          </p:grpSpPr>
          <p:sp>
            <p:nvSpPr>
              <p:cNvPr id="1056" name="Freeform 24">
                <a:extLst>
                  <a:ext uri="{FF2B5EF4-FFF2-40B4-BE49-F238E27FC236}">
                    <a16:creationId xmlns:a16="http://schemas.microsoft.com/office/drawing/2014/main" id="{353F7A56-6600-4A57-A12A-3ACA20F0E95E}"/>
                  </a:ext>
                </a:extLst>
              </p:cNvPr>
              <p:cNvSpPr>
                <a:spLocks/>
              </p:cNvSpPr>
              <p:nvPr userDrawn="1"/>
            </p:nvSpPr>
            <p:spPr bwMode="ltGray">
              <a:xfrm>
                <a:off x="1727"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7" name="Freeform 25">
                <a:extLst>
                  <a:ext uri="{FF2B5EF4-FFF2-40B4-BE49-F238E27FC236}">
                    <a16:creationId xmlns:a16="http://schemas.microsoft.com/office/drawing/2014/main" id="{65AB01C1-84C5-48EC-8BEF-33B0BB46EF71}"/>
                  </a:ext>
                </a:extLst>
              </p:cNvPr>
              <p:cNvSpPr>
                <a:spLocks/>
              </p:cNvSpPr>
              <p:nvPr userDrawn="1"/>
            </p:nvSpPr>
            <p:spPr bwMode="ltGray">
              <a:xfrm>
                <a:off x="1786"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8" name="Freeform 26">
                <a:extLst>
                  <a:ext uri="{FF2B5EF4-FFF2-40B4-BE49-F238E27FC236}">
                    <a16:creationId xmlns:a16="http://schemas.microsoft.com/office/drawing/2014/main" id="{353CEFFC-8DFC-4571-AF9B-A85984E15AFA}"/>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38" name="Group 27">
              <a:extLst>
                <a:ext uri="{FF2B5EF4-FFF2-40B4-BE49-F238E27FC236}">
                  <a16:creationId xmlns:a16="http://schemas.microsoft.com/office/drawing/2014/main" id="{E55D2651-EA45-4679-960F-8BC382EB7120}"/>
                </a:ext>
              </a:extLst>
            </p:cNvPr>
            <p:cNvGrpSpPr>
              <a:grpSpLocks/>
            </p:cNvGrpSpPr>
            <p:nvPr/>
          </p:nvGrpSpPr>
          <p:grpSpPr bwMode="auto">
            <a:xfrm>
              <a:off x="815" y="0"/>
              <a:ext cx="345" cy="367"/>
              <a:chOff x="1727" y="866"/>
              <a:chExt cx="129" cy="157"/>
            </a:xfrm>
          </p:grpSpPr>
          <p:sp>
            <p:nvSpPr>
              <p:cNvPr id="1053" name="Freeform 28">
                <a:extLst>
                  <a:ext uri="{FF2B5EF4-FFF2-40B4-BE49-F238E27FC236}">
                    <a16:creationId xmlns:a16="http://schemas.microsoft.com/office/drawing/2014/main" id="{1FFC7B26-326F-4F2A-BDC6-674D98AEE538}"/>
                  </a:ext>
                </a:extLst>
              </p:cNvPr>
              <p:cNvSpPr>
                <a:spLocks/>
              </p:cNvSpPr>
              <p:nvPr userDrawn="1"/>
            </p:nvSpPr>
            <p:spPr bwMode="ltGray">
              <a:xfrm>
                <a:off x="1727" y="866"/>
                <a:ext cx="41" cy="59"/>
              </a:xfrm>
              <a:custGeom>
                <a:avLst/>
                <a:gdLst>
                  <a:gd name="T0" fmla="*/ 10 w 83"/>
                  <a:gd name="T1" fmla="*/ 4 h 117"/>
                  <a:gd name="T2" fmla="*/ 3 w 83"/>
                  <a:gd name="T3" fmla="*/ 0 h 117"/>
                  <a:gd name="T4" fmla="*/ 0 w 83"/>
                  <a:gd name="T5" fmla="*/ 15 h 117"/>
                  <a:gd name="T6" fmla="*/ 10 w 83"/>
                  <a:gd name="T7" fmla="*/ 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117">
                    <a:moveTo>
                      <a:pt x="83" y="28"/>
                    </a:moveTo>
                    <a:lnTo>
                      <a:pt x="27" y="0"/>
                    </a:lnTo>
                    <a:lnTo>
                      <a:pt x="0" y="117"/>
                    </a:lnTo>
                    <a:lnTo>
                      <a:pt x="83" y="2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4" name="Freeform 29">
                <a:extLst>
                  <a:ext uri="{FF2B5EF4-FFF2-40B4-BE49-F238E27FC236}">
                    <a16:creationId xmlns:a16="http://schemas.microsoft.com/office/drawing/2014/main" id="{F2FA3721-77DA-4511-998E-9C9A033C3E3E}"/>
                  </a:ext>
                </a:extLst>
              </p:cNvPr>
              <p:cNvSpPr>
                <a:spLocks/>
              </p:cNvSpPr>
              <p:nvPr userDrawn="1"/>
            </p:nvSpPr>
            <p:spPr bwMode="ltGray">
              <a:xfrm>
                <a:off x="1786" y="894"/>
                <a:ext cx="70" cy="49"/>
              </a:xfrm>
              <a:custGeom>
                <a:avLst/>
                <a:gdLst>
                  <a:gd name="T0" fmla="*/ 0 w 140"/>
                  <a:gd name="T1" fmla="*/ 13 h 98"/>
                  <a:gd name="T2" fmla="*/ 15 w 140"/>
                  <a:gd name="T3" fmla="*/ 0 h 98"/>
                  <a:gd name="T4" fmla="*/ 18 w 140"/>
                  <a:gd name="T5" fmla="*/ 7 h 98"/>
                  <a:gd name="T6" fmla="*/ 0 w 140"/>
                  <a:gd name="T7" fmla="*/ 13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98">
                    <a:moveTo>
                      <a:pt x="0" y="98"/>
                    </a:moveTo>
                    <a:lnTo>
                      <a:pt x="118" y="0"/>
                    </a:lnTo>
                    <a:lnTo>
                      <a:pt x="140" y="49"/>
                    </a:lnTo>
                    <a:lnTo>
                      <a:pt x="0" y="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5" name="Freeform 30">
                <a:extLst>
                  <a:ext uri="{FF2B5EF4-FFF2-40B4-BE49-F238E27FC236}">
                    <a16:creationId xmlns:a16="http://schemas.microsoft.com/office/drawing/2014/main" id="{2B94CF1E-6BE4-441B-9E25-3F9ACC5C83FC}"/>
                  </a:ext>
                </a:extLst>
              </p:cNvPr>
              <p:cNvSpPr>
                <a:spLocks/>
              </p:cNvSpPr>
              <p:nvPr userDrawn="1"/>
            </p:nvSpPr>
            <p:spPr bwMode="ltGray">
              <a:xfrm>
                <a:off x="1772" y="998"/>
                <a:ext cx="73" cy="25"/>
              </a:xfrm>
              <a:custGeom>
                <a:avLst/>
                <a:gdLst>
                  <a:gd name="T0" fmla="*/ 0 w 145"/>
                  <a:gd name="T1" fmla="*/ 1 h 49"/>
                  <a:gd name="T2" fmla="*/ 19 w 145"/>
                  <a:gd name="T3" fmla="*/ 0 h 49"/>
                  <a:gd name="T4" fmla="*/ 17 w 145"/>
                  <a:gd name="T5" fmla="*/ 7 h 49"/>
                  <a:gd name="T6" fmla="*/ 0 w 145"/>
                  <a:gd name="T7" fmla="*/ 1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5" h="49">
                    <a:moveTo>
                      <a:pt x="0" y="7"/>
                    </a:moveTo>
                    <a:lnTo>
                      <a:pt x="145" y="0"/>
                    </a:lnTo>
                    <a:lnTo>
                      <a:pt x="131" y="49"/>
                    </a:lnTo>
                    <a:lnTo>
                      <a:pt x="0" y="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39" name="Freeform 31">
              <a:extLst>
                <a:ext uri="{FF2B5EF4-FFF2-40B4-BE49-F238E27FC236}">
                  <a16:creationId xmlns:a16="http://schemas.microsoft.com/office/drawing/2014/main" id="{2A8AE9F7-B56E-43BA-832D-7339EE89F938}"/>
                </a:ext>
              </a:extLst>
            </p:cNvPr>
            <p:cNvSpPr>
              <a:spLocks/>
            </p:cNvSpPr>
            <p:nvPr/>
          </p:nvSpPr>
          <p:spPr bwMode="ltGray">
            <a:xfrm>
              <a:off x="87" y="94"/>
              <a:ext cx="699" cy="756"/>
            </a:xfrm>
            <a:custGeom>
              <a:avLst/>
              <a:gdLst>
                <a:gd name="T0" fmla="*/ 1 w 699"/>
                <a:gd name="T1" fmla="*/ 392 h 756"/>
                <a:gd name="T2" fmla="*/ 3 w 699"/>
                <a:gd name="T3" fmla="*/ 252 h 756"/>
                <a:gd name="T4" fmla="*/ 21 w 699"/>
                <a:gd name="T5" fmla="*/ 210 h 756"/>
                <a:gd name="T6" fmla="*/ 29 w 699"/>
                <a:gd name="T7" fmla="*/ 182 h 756"/>
                <a:gd name="T8" fmla="*/ 39 w 699"/>
                <a:gd name="T9" fmla="*/ 154 h 756"/>
                <a:gd name="T10" fmla="*/ 51 w 699"/>
                <a:gd name="T11" fmla="*/ 138 h 756"/>
                <a:gd name="T12" fmla="*/ 111 w 699"/>
                <a:gd name="T13" fmla="*/ 74 h 756"/>
                <a:gd name="T14" fmla="*/ 169 w 699"/>
                <a:gd name="T15" fmla="*/ 30 h 756"/>
                <a:gd name="T16" fmla="*/ 225 w 699"/>
                <a:gd name="T17" fmla="*/ 10 h 756"/>
                <a:gd name="T18" fmla="*/ 249 w 699"/>
                <a:gd name="T19" fmla="*/ 4 h 756"/>
                <a:gd name="T20" fmla="*/ 265 w 699"/>
                <a:gd name="T21" fmla="*/ 0 h 756"/>
                <a:gd name="T22" fmla="*/ 357 w 699"/>
                <a:gd name="T23" fmla="*/ 2 h 756"/>
                <a:gd name="T24" fmla="*/ 385 w 699"/>
                <a:gd name="T25" fmla="*/ 6 h 756"/>
                <a:gd name="T26" fmla="*/ 489 w 699"/>
                <a:gd name="T27" fmla="*/ 40 h 756"/>
                <a:gd name="T28" fmla="*/ 619 w 699"/>
                <a:gd name="T29" fmla="*/ 128 h 756"/>
                <a:gd name="T30" fmla="*/ 653 w 699"/>
                <a:gd name="T31" fmla="*/ 178 h 756"/>
                <a:gd name="T32" fmla="*/ 693 w 699"/>
                <a:gd name="T33" fmla="*/ 322 h 756"/>
                <a:gd name="T34" fmla="*/ 687 w 699"/>
                <a:gd name="T35" fmla="*/ 434 h 756"/>
                <a:gd name="T36" fmla="*/ 665 w 699"/>
                <a:gd name="T37" fmla="*/ 538 h 756"/>
                <a:gd name="T38" fmla="*/ 639 w 699"/>
                <a:gd name="T39" fmla="*/ 564 h 756"/>
                <a:gd name="T40" fmla="*/ 631 w 699"/>
                <a:gd name="T41" fmla="*/ 580 h 756"/>
                <a:gd name="T42" fmla="*/ 607 w 699"/>
                <a:gd name="T43" fmla="*/ 588 h 756"/>
                <a:gd name="T44" fmla="*/ 473 w 699"/>
                <a:gd name="T45" fmla="*/ 664 h 756"/>
                <a:gd name="T46" fmla="*/ 449 w 699"/>
                <a:gd name="T47" fmla="*/ 678 h 756"/>
                <a:gd name="T48" fmla="*/ 405 w 699"/>
                <a:gd name="T49" fmla="*/ 684 h 756"/>
                <a:gd name="T50" fmla="*/ 375 w 699"/>
                <a:gd name="T51" fmla="*/ 690 h 756"/>
                <a:gd name="T52" fmla="*/ 267 w 699"/>
                <a:gd name="T53" fmla="*/ 684 h 756"/>
                <a:gd name="T54" fmla="*/ 259 w 699"/>
                <a:gd name="T55" fmla="*/ 722 h 756"/>
                <a:gd name="T56" fmla="*/ 241 w 699"/>
                <a:gd name="T57" fmla="*/ 756 h 756"/>
                <a:gd name="T58" fmla="*/ 185 w 699"/>
                <a:gd name="T59" fmla="*/ 728 h 756"/>
                <a:gd name="T60" fmla="*/ 163 w 699"/>
                <a:gd name="T61" fmla="*/ 720 h 756"/>
                <a:gd name="T62" fmla="*/ 151 w 699"/>
                <a:gd name="T63" fmla="*/ 716 h 756"/>
                <a:gd name="T64" fmla="*/ 195 w 699"/>
                <a:gd name="T65" fmla="*/ 674 h 756"/>
                <a:gd name="T66" fmla="*/ 211 w 699"/>
                <a:gd name="T67" fmla="*/ 644 h 756"/>
                <a:gd name="T68" fmla="*/ 209 w 699"/>
                <a:gd name="T69" fmla="*/ 626 h 756"/>
                <a:gd name="T70" fmla="*/ 195 w 699"/>
                <a:gd name="T71" fmla="*/ 620 h 756"/>
                <a:gd name="T72" fmla="*/ 165 w 699"/>
                <a:gd name="T73" fmla="*/ 596 h 756"/>
                <a:gd name="T74" fmla="*/ 99 w 699"/>
                <a:gd name="T75" fmla="*/ 534 h 756"/>
                <a:gd name="T76" fmla="*/ 61 w 699"/>
                <a:gd name="T77" fmla="*/ 506 h 756"/>
                <a:gd name="T78" fmla="*/ 23 w 699"/>
                <a:gd name="T79" fmla="*/ 470 h 756"/>
                <a:gd name="T80" fmla="*/ 7 w 699"/>
                <a:gd name="T81" fmla="*/ 434 h 756"/>
                <a:gd name="T82" fmla="*/ 5 w 699"/>
                <a:gd name="T83" fmla="*/ 396 h 756"/>
                <a:gd name="T84" fmla="*/ 1 w 699"/>
                <a:gd name="T85" fmla="*/ 392 h 7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32">
              <a:extLst>
                <a:ext uri="{FF2B5EF4-FFF2-40B4-BE49-F238E27FC236}">
                  <a16:creationId xmlns:a16="http://schemas.microsoft.com/office/drawing/2014/main" id="{61976DA1-673C-4247-8474-77E7399CFC55}"/>
                </a:ext>
              </a:extLst>
            </p:cNvPr>
            <p:cNvSpPr>
              <a:spLocks/>
            </p:cNvSpPr>
            <p:nvPr/>
          </p:nvSpPr>
          <p:spPr bwMode="ltGray">
            <a:xfrm rot="828663">
              <a:off x="242" y="3404"/>
              <a:ext cx="132" cy="167"/>
            </a:xfrm>
            <a:custGeom>
              <a:avLst/>
              <a:gdLst>
                <a:gd name="T0" fmla="*/ 0 w 109"/>
                <a:gd name="T1" fmla="*/ 0 h 156"/>
                <a:gd name="T2" fmla="*/ 8 w 109"/>
                <a:gd name="T3" fmla="*/ 1 h 156"/>
                <a:gd name="T4" fmla="*/ 33 w 109"/>
                <a:gd name="T5" fmla="*/ 5 h 156"/>
                <a:gd name="T6" fmla="*/ 65 w 109"/>
                <a:gd name="T7" fmla="*/ 15 h 156"/>
                <a:gd name="T8" fmla="*/ 103 w 109"/>
                <a:gd name="T9" fmla="*/ 30 h 156"/>
                <a:gd name="T10" fmla="*/ 138 w 109"/>
                <a:gd name="T11" fmla="*/ 54 h 156"/>
                <a:gd name="T12" fmla="*/ 170 w 109"/>
                <a:gd name="T13" fmla="*/ 87 h 156"/>
                <a:gd name="T14" fmla="*/ 190 w 109"/>
                <a:gd name="T15" fmla="*/ 133 h 156"/>
                <a:gd name="T16" fmla="*/ 194 w 109"/>
                <a:gd name="T17" fmla="*/ 192 h 156"/>
                <a:gd name="T18" fmla="*/ 186 w 109"/>
                <a:gd name="T19" fmla="*/ 192 h 156"/>
                <a:gd name="T20" fmla="*/ 176 w 109"/>
                <a:gd name="T21" fmla="*/ 192 h 156"/>
                <a:gd name="T22" fmla="*/ 166 w 109"/>
                <a:gd name="T23" fmla="*/ 192 h 156"/>
                <a:gd name="T24" fmla="*/ 154 w 109"/>
                <a:gd name="T25" fmla="*/ 189 h 156"/>
                <a:gd name="T26" fmla="*/ 144 w 109"/>
                <a:gd name="T27" fmla="*/ 188 h 156"/>
                <a:gd name="T28" fmla="*/ 132 w 109"/>
                <a:gd name="T29" fmla="*/ 184 h 156"/>
                <a:gd name="T30" fmla="*/ 117 w 109"/>
                <a:gd name="T31" fmla="*/ 178 h 156"/>
                <a:gd name="T32" fmla="*/ 103 w 109"/>
                <a:gd name="T33" fmla="*/ 171 h 156"/>
                <a:gd name="T34" fmla="*/ 94 w 109"/>
                <a:gd name="T35" fmla="*/ 155 h 156"/>
                <a:gd name="T36" fmla="*/ 94 w 109"/>
                <a:gd name="T37" fmla="*/ 136 h 156"/>
                <a:gd name="T38" fmla="*/ 99 w 109"/>
                <a:gd name="T39" fmla="*/ 118 h 156"/>
                <a:gd name="T40" fmla="*/ 104 w 109"/>
                <a:gd name="T41" fmla="*/ 98 h 156"/>
                <a:gd name="T42" fmla="*/ 99 w 109"/>
                <a:gd name="T43" fmla="*/ 76 h 156"/>
                <a:gd name="T44" fmla="*/ 85 w 109"/>
                <a:gd name="T45" fmla="*/ 52 h 156"/>
                <a:gd name="T46" fmla="*/ 56 w 109"/>
                <a:gd name="T47" fmla="*/ 29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33">
              <a:extLst>
                <a:ext uri="{FF2B5EF4-FFF2-40B4-BE49-F238E27FC236}">
                  <a16:creationId xmlns:a16="http://schemas.microsoft.com/office/drawing/2014/main" id="{A5E77B63-F192-437F-A163-5D692B130054}"/>
                </a:ext>
              </a:extLst>
            </p:cNvPr>
            <p:cNvSpPr>
              <a:spLocks/>
            </p:cNvSpPr>
            <p:nvPr/>
          </p:nvSpPr>
          <p:spPr bwMode="ltGray">
            <a:xfrm rot="828663">
              <a:off x="266" y="3592"/>
              <a:ext cx="66" cy="43"/>
            </a:xfrm>
            <a:custGeom>
              <a:avLst/>
              <a:gdLst>
                <a:gd name="T0" fmla="*/ 0 w 54"/>
                <a:gd name="T1" fmla="*/ 0 h 40"/>
                <a:gd name="T2" fmla="*/ 1 w 54"/>
                <a:gd name="T3" fmla="*/ 1 h 40"/>
                <a:gd name="T4" fmla="*/ 11 w 54"/>
                <a:gd name="T5" fmla="*/ 3 h 40"/>
                <a:gd name="T6" fmla="*/ 24 w 54"/>
                <a:gd name="T7" fmla="*/ 11 h 40"/>
                <a:gd name="T8" fmla="*/ 39 w 54"/>
                <a:gd name="T9" fmla="*/ 15 h 40"/>
                <a:gd name="T10" fmla="*/ 53 w 54"/>
                <a:gd name="T11" fmla="*/ 18 h 40"/>
                <a:gd name="T12" fmla="*/ 68 w 54"/>
                <a:gd name="T13" fmla="*/ 20 h 40"/>
                <a:gd name="T14" fmla="*/ 83 w 54"/>
                <a:gd name="T15" fmla="*/ 22 h 40"/>
                <a:gd name="T16" fmla="*/ 99 w 54"/>
                <a:gd name="T17" fmla="*/ 19 h 40"/>
                <a:gd name="T18" fmla="*/ 97 w 54"/>
                <a:gd name="T19" fmla="*/ 31 h 40"/>
                <a:gd name="T20" fmla="*/ 92 w 54"/>
                <a:gd name="T21" fmla="*/ 41 h 40"/>
                <a:gd name="T22" fmla="*/ 81 w 54"/>
                <a:gd name="T23" fmla="*/ 47 h 40"/>
                <a:gd name="T24" fmla="*/ 67 w 54"/>
                <a:gd name="T25" fmla="*/ 49 h 40"/>
                <a:gd name="T26" fmla="*/ 51 w 54"/>
                <a:gd name="T27" fmla="*/ 48 h 40"/>
                <a:gd name="T28" fmla="*/ 34 w 54"/>
                <a:gd name="T29" fmla="*/ 40 h 40"/>
                <a:gd name="T30" fmla="*/ 18 w 54"/>
                <a:gd name="T31" fmla="*/ 26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34">
              <a:extLst>
                <a:ext uri="{FF2B5EF4-FFF2-40B4-BE49-F238E27FC236}">
                  <a16:creationId xmlns:a16="http://schemas.microsoft.com/office/drawing/2014/main" id="{1C358434-F379-46B3-A0EA-01710C973405}"/>
                </a:ext>
              </a:extLst>
            </p:cNvPr>
            <p:cNvSpPr>
              <a:spLocks/>
            </p:cNvSpPr>
            <p:nvPr/>
          </p:nvSpPr>
          <p:spPr bwMode="ltGray">
            <a:xfrm>
              <a:off x="11" y="4110"/>
              <a:ext cx="118" cy="209"/>
            </a:xfrm>
            <a:custGeom>
              <a:avLst/>
              <a:gdLst>
                <a:gd name="T0" fmla="*/ 0 w 118"/>
                <a:gd name="T1" fmla="*/ 0 h 209"/>
                <a:gd name="T2" fmla="*/ 6 w 118"/>
                <a:gd name="T3" fmla="*/ 8 h 209"/>
                <a:gd name="T4" fmla="*/ 15 w 118"/>
                <a:gd name="T5" fmla="*/ 19 h 209"/>
                <a:gd name="T6" fmla="*/ 26 w 118"/>
                <a:gd name="T7" fmla="*/ 33 h 209"/>
                <a:gd name="T8" fmla="*/ 38 w 118"/>
                <a:gd name="T9" fmla="*/ 51 h 209"/>
                <a:gd name="T10" fmla="*/ 54 w 118"/>
                <a:gd name="T11" fmla="*/ 72 h 209"/>
                <a:gd name="T12" fmla="*/ 67 w 118"/>
                <a:gd name="T13" fmla="*/ 94 h 209"/>
                <a:gd name="T14" fmla="*/ 79 w 118"/>
                <a:gd name="T15" fmla="*/ 119 h 209"/>
                <a:gd name="T16" fmla="*/ 87 w 118"/>
                <a:gd name="T17" fmla="*/ 146 h 209"/>
                <a:gd name="T18" fmla="*/ 94 w 118"/>
                <a:gd name="T19" fmla="*/ 175 h 209"/>
                <a:gd name="T20" fmla="*/ 91 w 118"/>
                <a:gd name="T21" fmla="*/ 209 h 209"/>
                <a:gd name="T22" fmla="*/ 118 w 118"/>
                <a:gd name="T23" fmla="*/ 209 h 209"/>
                <a:gd name="T24" fmla="*/ 117 w 118"/>
                <a:gd name="T25" fmla="*/ 177 h 209"/>
                <a:gd name="T26" fmla="*/ 104 w 118"/>
                <a:gd name="T27" fmla="*/ 119 h 209"/>
                <a:gd name="T28" fmla="*/ 82 w 118"/>
                <a:gd name="T29" fmla="*/ 69 h 209"/>
                <a:gd name="T30" fmla="*/ 47 w 118"/>
                <a:gd name="T31" fmla="*/ 27 h 209"/>
                <a:gd name="T32" fmla="*/ 0 w 118"/>
                <a:gd name="T33" fmla="*/ 0 h 2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35">
              <a:extLst>
                <a:ext uri="{FF2B5EF4-FFF2-40B4-BE49-F238E27FC236}">
                  <a16:creationId xmlns:a16="http://schemas.microsoft.com/office/drawing/2014/main" id="{3922BEA4-9922-4EEF-9DF7-6A5A7A0B1705}"/>
                </a:ext>
              </a:extLst>
            </p:cNvPr>
            <p:cNvSpPr>
              <a:spLocks/>
            </p:cNvSpPr>
            <p:nvPr/>
          </p:nvSpPr>
          <p:spPr bwMode="ltGray">
            <a:xfrm>
              <a:off x="0" y="3968"/>
              <a:ext cx="130" cy="128"/>
            </a:xfrm>
            <a:custGeom>
              <a:avLst/>
              <a:gdLst>
                <a:gd name="T0" fmla="*/ 103 w 130"/>
                <a:gd name="T1" fmla="*/ 0 h 128"/>
                <a:gd name="T2" fmla="*/ 130 w 130"/>
                <a:gd name="T3" fmla="*/ 128 h 128"/>
                <a:gd name="T4" fmla="*/ 125 w 130"/>
                <a:gd name="T5" fmla="*/ 126 h 128"/>
                <a:gd name="T6" fmla="*/ 111 w 130"/>
                <a:gd name="T7" fmla="*/ 121 h 128"/>
                <a:gd name="T8" fmla="*/ 92 w 130"/>
                <a:gd name="T9" fmla="*/ 111 h 128"/>
                <a:gd name="T10" fmla="*/ 68 w 130"/>
                <a:gd name="T11" fmla="*/ 103 h 128"/>
                <a:gd name="T12" fmla="*/ 41 w 130"/>
                <a:gd name="T13" fmla="*/ 94 h 128"/>
                <a:gd name="T14" fmla="*/ 19 w 130"/>
                <a:gd name="T15" fmla="*/ 90 h 128"/>
                <a:gd name="T16" fmla="*/ 0 w 130"/>
                <a:gd name="T17" fmla="*/ 93 h 128"/>
                <a:gd name="T18" fmla="*/ 0 w 130"/>
                <a:gd name="T19" fmla="*/ 72 h 128"/>
                <a:gd name="T20" fmla="*/ 12 w 130"/>
                <a:gd name="T21" fmla="*/ 70 h 128"/>
                <a:gd name="T22" fmla="*/ 24 w 130"/>
                <a:gd name="T23" fmla="*/ 66 h 128"/>
                <a:gd name="T24" fmla="*/ 38 w 130"/>
                <a:gd name="T25" fmla="*/ 66 h 128"/>
                <a:gd name="T26" fmla="*/ 51 w 130"/>
                <a:gd name="T27" fmla="*/ 67 h 128"/>
                <a:gd name="T28" fmla="*/ 65 w 130"/>
                <a:gd name="T29" fmla="*/ 70 h 128"/>
                <a:gd name="T30" fmla="*/ 78 w 130"/>
                <a:gd name="T31" fmla="*/ 78 h 128"/>
                <a:gd name="T32" fmla="*/ 81 w 130"/>
                <a:gd name="T33" fmla="*/ 74 h 128"/>
                <a:gd name="T34" fmla="*/ 81 w 130"/>
                <a:gd name="T35" fmla="*/ 58 h 128"/>
                <a:gd name="T36" fmla="*/ 82 w 130"/>
                <a:gd name="T37" fmla="*/ 37 h 128"/>
                <a:gd name="T38" fmla="*/ 82 w 130"/>
                <a:gd name="T39" fmla="*/ 29 h 128"/>
                <a:gd name="T40" fmla="*/ 80 w 130"/>
                <a:gd name="T41" fmla="*/ 29 h 128"/>
                <a:gd name="T42" fmla="*/ 77 w 130"/>
                <a:gd name="T43" fmla="*/ 27 h 128"/>
                <a:gd name="T44" fmla="*/ 76 w 130"/>
                <a:gd name="T45" fmla="*/ 22 h 128"/>
                <a:gd name="T46" fmla="*/ 75 w 130"/>
                <a:gd name="T47" fmla="*/ 19 h 128"/>
                <a:gd name="T48" fmla="*/ 76 w 130"/>
                <a:gd name="T49" fmla="*/ 15 h 128"/>
                <a:gd name="T50" fmla="*/ 79 w 130"/>
                <a:gd name="T51" fmla="*/ 10 h 128"/>
                <a:gd name="T52" fmla="*/ 89 w 130"/>
                <a:gd name="T53" fmla="*/ 6 h 128"/>
                <a:gd name="T54" fmla="*/ 103 w 130"/>
                <a:gd name="T55" fmla="*/ 0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36">
              <a:extLst>
                <a:ext uri="{FF2B5EF4-FFF2-40B4-BE49-F238E27FC236}">
                  <a16:creationId xmlns:a16="http://schemas.microsoft.com/office/drawing/2014/main" id="{A4F8F4CC-C0DB-4C92-8CDB-B476EB2BF352}"/>
                </a:ext>
              </a:extLst>
            </p:cNvPr>
            <p:cNvSpPr>
              <a:spLocks/>
            </p:cNvSpPr>
            <p:nvPr/>
          </p:nvSpPr>
          <p:spPr bwMode="ltGray">
            <a:xfrm>
              <a:off x="0" y="3949"/>
              <a:ext cx="47" cy="86"/>
            </a:xfrm>
            <a:custGeom>
              <a:avLst/>
              <a:gdLst>
                <a:gd name="T0" fmla="*/ 37 w 47"/>
                <a:gd name="T1" fmla="*/ 0 h 86"/>
                <a:gd name="T2" fmla="*/ 15 w 47"/>
                <a:gd name="T3" fmla="*/ 37 h 86"/>
                <a:gd name="T4" fmla="*/ 0 w 47"/>
                <a:gd name="T5" fmla="*/ 59 h 86"/>
                <a:gd name="T6" fmla="*/ 0 w 47"/>
                <a:gd name="T7" fmla="*/ 86 h 86"/>
                <a:gd name="T8" fmla="*/ 8 w 47"/>
                <a:gd name="T9" fmla="*/ 82 h 86"/>
                <a:gd name="T10" fmla="*/ 20 w 47"/>
                <a:gd name="T11" fmla="*/ 73 h 86"/>
                <a:gd name="T12" fmla="*/ 33 w 47"/>
                <a:gd name="T13" fmla="*/ 63 h 86"/>
                <a:gd name="T14" fmla="*/ 42 w 47"/>
                <a:gd name="T15" fmla="*/ 51 h 86"/>
                <a:gd name="T16" fmla="*/ 47 w 47"/>
                <a:gd name="T17" fmla="*/ 36 h 86"/>
                <a:gd name="T18" fmla="*/ 46 w 47"/>
                <a:gd name="T19" fmla="*/ 19 h 86"/>
                <a:gd name="T20" fmla="*/ 37 w 47"/>
                <a:gd name="T21" fmla="*/ 0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5" name="Freeform 37">
              <a:extLst>
                <a:ext uri="{FF2B5EF4-FFF2-40B4-BE49-F238E27FC236}">
                  <a16:creationId xmlns:a16="http://schemas.microsoft.com/office/drawing/2014/main" id="{CA5631E6-052D-4944-8A15-80C8AE702914}"/>
                </a:ext>
              </a:extLst>
            </p:cNvPr>
            <p:cNvSpPr>
              <a:spLocks/>
            </p:cNvSpPr>
            <p:nvPr/>
          </p:nvSpPr>
          <p:spPr bwMode="ltGray">
            <a:xfrm>
              <a:off x="0" y="3239"/>
              <a:ext cx="497" cy="740"/>
            </a:xfrm>
            <a:custGeom>
              <a:avLst/>
              <a:gdLst>
                <a:gd name="T0" fmla="*/ 0 w 497"/>
                <a:gd name="T1" fmla="*/ 13 h 740"/>
                <a:gd name="T2" fmla="*/ 41 w 497"/>
                <a:gd name="T3" fmla="*/ 4 h 740"/>
                <a:gd name="T4" fmla="*/ 101 w 497"/>
                <a:gd name="T5" fmla="*/ 0 h 740"/>
                <a:gd name="T6" fmla="*/ 170 w 497"/>
                <a:gd name="T7" fmla="*/ 4 h 740"/>
                <a:gd name="T8" fmla="*/ 248 w 497"/>
                <a:gd name="T9" fmla="*/ 21 h 740"/>
                <a:gd name="T10" fmla="*/ 323 w 497"/>
                <a:gd name="T11" fmla="*/ 50 h 740"/>
                <a:gd name="T12" fmla="*/ 382 w 497"/>
                <a:gd name="T13" fmla="*/ 90 h 740"/>
                <a:gd name="T14" fmla="*/ 428 w 497"/>
                <a:gd name="T15" fmla="*/ 141 h 740"/>
                <a:gd name="T16" fmla="*/ 463 w 497"/>
                <a:gd name="T17" fmla="*/ 199 h 740"/>
                <a:gd name="T18" fmla="*/ 485 w 497"/>
                <a:gd name="T19" fmla="*/ 262 h 740"/>
                <a:gd name="T20" fmla="*/ 496 w 497"/>
                <a:gd name="T21" fmla="*/ 327 h 740"/>
                <a:gd name="T22" fmla="*/ 497 w 497"/>
                <a:gd name="T23" fmla="*/ 396 h 740"/>
                <a:gd name="T24" fmla="*/ 487 w 497"/>
                <a:gd name="T25" fmla="*/ 462 h 740"/>
                <a:gd name="T26" fmla="*/ 470 w 497"/>
                <a:gd name="T27" fmla="*/ 527 h 740"/>
                <a:gd name="T28" fmla="*/ 443 w 497"/>
                <a:gd name="T29" fmla="*/ 586 h 740"/>
                <a:gd name="T30" fmla="*/ 406 w 497"/>
                <a:gd name="T31" fmla="*/ 639 h 740"/>
                <a:gd name="T32" fmla="*/ 364 w 497"/>
                <a:gd name="T33" fmla="*/ 683 h 740"/>
                <a:gd name="T34" fmla="*/ 315 w 497"/>
                <a:gd name="T35" fmla="*/ 715 h 740"/>
                <a:gd name="T36" fmla="*/ 259 w 497"/>
                <a:gd name="T37" fmla="*/ 736 h 740"/>
                <a:gd name="T38" fmla="*/ 198 w 497"/>
                <a:gd name="T39" fmla="*/ 740 h 740"/>
                <a:gd name="T40" fmla="*/ 131 w 497"/>
                <a:gd name="T41" fmla="*/ 727 h 740"/>
                <a:gd name="T42" fmla="*/ 167 w 497"/>
                <a:gd name="T43" fmla="*/ 728 h 740"/>
                <a:gd name="T44" fmla="*/ 204 w 497"/>
                <a:gd name="T45" fmla="*/ 718 h 740"/>
                <a:gd name="T46" fmla="*/ 238 w 497"/>
                <a:gd name="T47" fmla="*/ 700 h 740"/>
                <a:gd name="T48" fmla="*/ 272 w 497"/>
                <a:gd name="T49" fmla="*/ 670 h 740"/>
                <a:gd name="T50" fmla="*/ 304 w 497"/>
                <a:gd name="T51" fmla="*/ 635 h 740"/>
                <a:gd name="T52" fmla="*/ 333 w 497"/>
                <a:gd name="T53" fmla="*/ 594 h 740"/>
                <a:gd name="T54" fmla="*/ 358 w 497"/>
                <a:gd name="T55" fmla="*/ 549 h 740"/>
                <a:gd name="T56" fmla="*/ 381 w 497"/>
                <a:gd name="T57" fmla="*/ 500 h 740"/>
                <a:gd name="T58" fmla="*/ 396 w 497"/>
                <a:gd name="T59" fmla="*/ 449 h 740"/>
                <a:gd name="T60" fmla="*/ 408 w 497"/>
                <a:gd name="T61" fmla="*/ 397 h 740"/>
                <a:gd name="T62" fmla="*/ 414 w 497"/>
                <a:gd name="T63" fmla="*/ 346 h 740"/>
                <a:gd name="T64" fmla="*/ 412 w 497"/>
                <a:gd name="T65" fmla="*/ 296 h 740"/>
                <a:gd name="T66" fmla="*/ 402 w 497"/>
                <a:gd name="T67" fmla="*/ 251 h 740"/>
                <a:gd name="T68" fmla="*/ 384 w 497"/>
                <a:gd name="T69" fmla="*/ 208 h 740"/>
                <a:gd name="T70" fmla="*/ 357 w 497"/>
                <a:gd name="T71" fmla="*/ 172 h 740"/>
                <a:gd name="T72" fmla="*/ 320 w 497"/>
                <a:gd name="T73" fmla="*/ 142 h 740"/>
                <a:gd name="T74" fmla="*/ 260 w 497"/>
                <a:gd name="T75" fmla="*/ 107 h 740"/>
                <a:gd name="T76" fmla="*/ 203 w 497"/>
                <a:gd name="T77" fmla="*/ 82 h 740"/>
                <a:gd name="T78" fmla="*/ 154 w 497"/>
                <a:gd name="T79" fmla="*/ 65 h 740"/>
                <a:gd name="T80" fmla="*/ 108 w 497"/>
                <a:gd name="T81" fmla="*/ 56 h 740"/>
                <a:gd name="T82" fmla="*/ 68 w 497"/>
                <a:gd name="T83" fmla="*/ 55 h 740"/>
                <a:gd name="T84" fmla="*/ 32 w 497"/>
                <a:gd name="T85" fmla="*/ 61 h 740"/>
                <a:gd name="T86" fmla="*/ 0 w 497"/>
                <a:gd name="T87" fmla="*/ 70 h 740"/>
                <a:gd name="T88" fmla="*/ 0 w 497"/>
                <a:gd name="T89" fmla="*/ 13 h 7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6" name="Freeform 38">
              <a:extLst>
                <a:ext uri="{FF2B5EF4-FFF2-40B4-BE49-F238E27FC236}">
                  <a16:creationId xmlns:a16="http://schemas.microsoft.com/office/drawing/2014/main" id="{E2F3E600-1707-4BA8-B587-A4060007D379}"/>
                </a:ext>
              </a:extLst>
            </p:cNvPr>
            <p:cNvSpPr>
              <a:spLocks/>
            </p:cNvSpPr>
            <p:nvPr/>
          </p:nvSpPr>
          <p:spPr bwMode="ltGray">
            <a:xfrm rot="1584153">
              <a:off x="20" y="410"/>
              <a:ext cx="344" cy="245"/>
            </a:xfrm>
            <a:custGeom>
              <a:avLst/>
              <a:gdLst>
                <a:gd name="T0" fmla="*/ 0 w 257"/>
                <a:gd name="T1" fmla="*/ 0 h 237"/>
                <a:gd name="T2" fmla="*/ 0 w 257"/>
                <a:gd name="T3" fmla="*/ 28 h 237"/>
                <a:gd name="T4" fmla="*/ 7 w 257"/>
                <a:gd name="T5" fmla="*/ 56 h 237"/>
                <a:gd name="T6" fmla="*/ 15 w 257"/>
                <a:gd name="T7" fmla="*/ 84 h 237"/>
                <a:gd name="T8" fmla="*/ 27 w 257"/>
                <a:gd name="T9" fmla="*/ 108 h 237"/>
                <a:gd name="T10" fmla="*/ 43 w 257"/>
                <a:gd name="T11" fmla="*/ 131 h 237"/>
                <a:gd name="T12" fmla="*/ 64 w 257"/>
                <a:gd name="T13" fmla="*/ 156 h 237"/>
                <a:gd name="T14" fmla="*/ 91 w 257"/>
                <a:gd name="T15" fmla="*/ 178 h 237"/>
                <a:gd name="T16" fmla="*/ 122 w 257"/>
                <a:gd name="T17" fmla="*/ 196 h 237"/>
                <a:gd name="T18" fmla="*/ 161 w 257"/>
                <a:gd name="T19" fmla="*/ 215 h 237"/>
                <a:gd name="T20" fmla="*/ 206 w 257"/>
                <a:gd name="T21" fmla="*/ 229 h 237"/>
                <a:gd name="T22" fmla="*/ 254 w 257"/>
                <a:gd name="T23" fmla="*/ 242 h 237"/>
                <a:gd name="T24" fmla="*/ 313 w 257"/>
                <a:gd name="T25" fmla="*/ 252 h 237"/>
                <a:gd name="T26" fmla="*/ 377 w 257"/>
                <a:gd name="T27" fmla="*/ 258 h 237"/>
                <a:gd name="T28" fmla="*/ 451 w 257"/>
                <a:gd name="T29" fmla="*/ 262 h 237"/>
                <a:gd name="T30" fmla="*/ 527 w 257"/>
                <a:gd name="T31" fmla="*/ 261 h 237"/>
                <a:gd name="T32" fmla="*/ 616 w 257"/>
                <a:gd name="T33" fmla="*/ 256 h 237"/>
                <a:gd name="T34" fmla="*/ 538 w 257"/>
                <a:gd name="T35" fmla="*/ 251 h 237"/>
                <a:gd name="T36" fmla="*/ 467 w 257"/>
                <a:gd name="T37" fmla="*/ 243 h 237"/>
                <a:gd name="T38" fmla="*/ 408 w 257"/>
                <a:gd name="T39" fmla="*/ 234 h 237"/>
                <a:gd name="T40" fmla="*/ 355 w 257"/>
                <a:gd name="T41" fmla="*/ 225 h 237"/>
                <a:gd name="T42" fmla="*/ 307 w 257"/>
                <a:gd name="T43" fmla="*/ 214 h 237"/>
                <a:gd name="T44" fmla="*/ 269 w 257"/>
                <a:gd name="T45" fmla="*/ 201 h 237"/>
                <a:gd name="T46" fmla="*/ 233 w 257"/>
                <a:gd name="T47" fmla="*/ 187 h 237"/>
                <a:gd name="T48" fmla="*/ 201 w 257"/>
                <a:gd name="T49" fmla="*/ 171 h 237"/>
                <a:gd name="T50" fmla="*/ 171 w 257"/>
                <a:gd name="T51" fmla="*/ 156 h 237"/>
                <a:gd name="T52" fmla="*/ 147 w 257"/>
                <a:gd name="T53" fmla="*/ 137 h 237"/>
                <a:gd name="T54" fmla="*/ 126 w 257"/>
                <a:gd name="T55" fmla="*/ 119 h 237"/>
                <a:gd name="T56" fmla="*/ 104 w 257"/>
                <a:gd name="T57" fmla="*/ 97 h 237"/>
                <a:gd name="T58" fmla="*/ 79 w 257"/>
                <a:gd name="T59" fmla="*/ 75 h 237"/>
                <a:gd name="T60" fmla="*/ 55 w 257"/>
                <a:gd name="T61" fmla="*/ 53 h 237"/>
                <a:gd name="T62" fmla="*/ 28 w 257"/>
                <a:gd name="T63" fmla="*/ 27 h 237"/>
                <a:gd name="T64" fmla="*/ 0 w 257"/>
                <a:gd name="T65" fmla="*/ 0 h 2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39">
              <a:extLst>
                <a:ext uri="{FF2B5EF4-FFF2-40B4-BE49-F238E27FC236}">
                  <a16:creationId xmlns:a16="http://schemas.microsoft.com/office/drawing/2014/main" id="{893D5A46-8989-4CFB-A0E6-115450499DDC}"/>
                </a:ext>
              </a:extLst>
            </p:cNvPr>
            <p:cNvSpPr>
              <a:spLocks/>
            </p:cNvSpPr>
            <p:nvPr/>
          </p:nvSpPr>
          <p:spPr bwMode="ltGray">
            <a:xfrm rot="1584153">
              <a:off x="242" y="756"/>
              <a:ext cx="167" cy="115"/>
            </a:xfrm>
            <a:custGeom>
              <a:avLst/>
              <a:gdLst>
                <a:gd name="T0" fmla="*/ 189 w 124"/>
                <a:gd name="T1" fmla="*/ 0 h 110"/>
                <a:gd name="T2" fmla="*/ 303 w 124"/>
                <a:gd name="T3" fmla="*/ 123 h 110"/>
                <a:gd name="T4" fmla="*/ 294 w 124"/>
                <a:gd name="T5" fmla="*/ 122 h 110"/>
                <a:gd name="T6" fmla="*/ 261 w 124"/>
                <a:gd name="T7" fmla="*/ 120 h 110"/>
                <a:gd name="T8" fmla="*/ 218 w 124"/>
                <a:gd name="T9" fmla="*/ 116 h 110"/>
                <a:gd name="T10" fmla="*/ 167 w 124"/>
                <a:gd name="T11" fmla="*/ 114 h 110"/>
                <a:gd name="T12" fmla="*/ 110 w 124"/>
                <a:gd name="T13" fmla="*/ 111 h 110"/>
                <a:gd name="T14" fmla="*/ 62 w 124"/>
                <a:gd name="T15" fmla="*/ 112 h 110"/>
                <a:gd name="T16" fmla="*/ 22 w 124"/>
                <a:gd name="T17" fmla="*/ 117 h 110"/>
                <a:gd name="T18" fmla="*/ 0 w 124"/>
                <a:gd name="T19" fmla="*/ 125 h 110"/>
                <a:gd name="T20" fmla="*/ 9 w 124"/>
                <a:gd name="T21" fmla="*/ 112 h 110"/>
                <a:gd name="T22" fmla="*/ 20 w 124"/>
                <a:gd name="T23" fmla="*/ 101 h 110"/>
                <a:gd name="T24" fmla="*/ 40 w 124"/>
                <a:gd name="T25" fmla="*/ 94 h 110"/>
                <a:gd name="T26" fmla="*/ 62 w 124"/>
                <a:gd name="T27" fmla="*/ 87 h 110"/>
                <a:gd name="T28" fmla="*/ 88 w 124"/>
                <a:gd name="T29" fmla="*/ 82 h 110"/>
                <a:gd name="T30" fmla="*/ 114 w 124"/>
                <a:gd name="T31" fmla="*/ 81 h 110"/>
                <a:gd name="T32" fmla="*/ 143 w 124"/>
                <a:gd name="T33" fmla="*/ 81 h 110"/>
                <a:gd name="T34" fmla="*/ 176 w 124"/>
                <a:gd name="T35" fmla="*/ 85 h 110"/>
                <a:gd name="T36" fmla="*/ 178 w 124"/>
                <a:gd name="T37" fmla="*/ 81 h 110"/>
                <a:gd name="T38" fmla="*/ 171 w 124"/>
                <a:gd name="T39" fmla="*/ 65 h 110"/>
                <a:gd name="T40" fmla="*/ 163 w 124"/>
                <a:gd name="T41" fmla="*/ 44 h 110"/>
                <a:gd name="T42" fmla="*/ 160 w 124"/>
                <a:gd name="T43" fmla="*/ 33 h 110"/>
                <a:gd name="T44" fmla="*/ 154 w 124"/>
                <a:gd name="T45" fmla="*/ 33 h 110"/>
                <a:gd name="T46" fmla="*/ 148 w 124"/>
                <a:gd name="T47" fmla="*/ 32 h 110"/>
                <a:gd name="T48" fmla="*/ 143 w 124"/>
                <a:gd name="T49" fmla="*/ 29 h 110"/>
                <a:gd name="T50" fmla="*/ 140 w 124"/>
                <a:gd name="T51" fmla="*/ 26 h 110"/>
                <a:gd name="T52" fmla="*/ 140 w 124"/>
                <a:gd name="T53" fmla="*/ 22 h 110"/>
                <a:gd name="T54" fmla="*/ 143 w 124"/>
                <a:gd name="T55" fmla="*/ 17 h 110"/>
                <a:gd name="T56" fmla="*/ 162 w 124"/>
                <a:gd name="T57" fmla="*/ 8 h 110"/>
                <a:gd name="T58" fmla="*/ 189 w 124"/>
                <a:gd name="T59" fmla="*/ 0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40">
              <a:extLst>
                <a:ext uri="{FF2B5EF4-FFF2-40B4-BE49-F238E27FC236}">
                  <a16:creationId xmlns:a16="http://schemas.microsoft.com/office/drawing/2014/main" id="{8319FF2A-A946-4835-8983-6CEEFDA821A6}"/>
                </a:ext>
              </a:extLst>
            </p:cNvPr>
            <p:cNvSpPr>
              <a:spLocks/>
            </p:cNvSpPr>
            <p:nvPr/>
          </p:nvSpPr>
          <p:spPr bwMode="ltGray">
            <a:xfrm rot="1584153">
              <a:off x="574" y="286"/>
              <a:ext cx="147" cy="160"/>
            </a:xfrm>
            <a:custGeom>
              <a:avLst/>
              <a:gdLst>
                <a:gd name="T0" fmla="*/ 0 w 109"/>
                <a:gd name="T1" fmla="*/ 0 h 156"/>
                <a:gd name="T2" fmla="*/ 12 w 109"/>
                <a:gd name="T3" fmla="*/ 1 h 156"/>
                <a:gd name="T4" fmla="*/ 43 w 109"/>
                <a:gd name="T5" fmla="*/ 5 h 156"/>
                <a:gd name="T6" fmla="*/ 90 w 109"/>
                <a:gd name="T7" fmla="*/ 12 h 156"/>
                <a:gd name="T8" fmla="*/ 142 w 109"/>
                <a:gd name="T9" fmla="*/ 27 h 156"/>
                <a:gd name="T10" fmla="*/ 192 w 109"/>
                <a:gd name="T11" fmla="*/ 47 h 156"/>
                <a:gd name="T12" fmla="*/ 235 w 109"/>
                <a:gd name="T13" fmla="*/ 77 h 156"/>
                <a:gd name="T14" fmla="*/ 262 w 109"/>
                <a:gd name="T15" fmla="*/ 117 h 156"/>
                <a:gd name="T16" fmla="*/ 267 w 109"/>
                <a:gd name="T17" fmla="*/ 168 h 156"/>
                <a:gd name="T18" fmla="*/ 259 w 109"/>
                <a:gd name="T19" fmla="*/ 168 h 156"/>
                <a:gd name="T20" fmla="*/ 244 w 109"/>
                <a:gd name="T21" fmla="*/ 168 h 156"/>
                <a:gd name="T22" fmla="*/ 228 w 109"/>
                <a:gd name="T23" fmla="*/ 168 h 156"/>
                <a:gd name="T24" fmla="*/ 213 w 109"/>
                <a:gd name="T25" fmla="*/ 166 h 156"/>
                <a:gd name="T26" fmla="*/ 198 w 109"/>
                <a:gd name="T27" fmla="*/ 165 h 156"/>
                <a:gd name="T28" fmla="*/ 182 w 109"/>
                <a:gd name="T29" fmla="*/ 162 h 156"/>
                <a:gd name="T30" fmla="*/ 162 w 109"/>
                <a:gd name="T31" fmla="*/ 157 h 156"/>
                <a:gd name="T32" fmla="*/ 142 w 109"/>
                <a:gd name="T33" fmla="*/ 151 h 156"/>
                <a:gd name="T34" fmla="*/ 129 w 109"/>
                <a:gd name="T35" fmla="*/ 135 h 156"/>
                <a:gd name="T36" fmla="*/ 129 w 109"/>
                <a:gd name="T37" fmla="*/ 120 h 156"/>
                <a:gd name="T38" fmla="*/ 138 w 109"/>
                <a:gd name="T39" fmla="*/ 104 h 156"/>
                <a:gd name="T40" fmla="*/ 146 w 109"/>
                <a:gd name="T41" fmla="*/ 86 h 156"/>
                <a:gd name="T42" fmla="*/ 138 w 109"/>
                <a:gd name="T43" fmla="*/ 68 h 156"/>
                <a:gd name="T44" fmla="*/ 119 w 109"/>
                <a:gd name="T45" fmla="*/ 46 h 156"/>
                <a:gd name="T46" fmla="*/ 77 w 109"/>
                <a:gd name="T47" fmla="*/ 26 h 156"/>
                <a:gd name="T48" fmla="*/ 0 w 109"/>
                <a:gd name="T49" fmla="*/ 0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9" name="Freeform 41">
              <a:extLst>
                <a:ext uri="{FF2B5EF4-FFF2-40B4-BE49-F238E27FC236}">
                  <a16:creationId xmlns:a16="http://schemas.microsoft.com/office/drawing/2014/main" id="{334161F0-C139-4D83-ABB2-94EA2D19F696}"/>
                </a:ext>
              </a:extLst>
            </p:cNvPr>
            <p:cNvSpPr>
              <a:spLocks/>
            </p:cNvSpPr>
            <p:nvPr/>
          </p:nvSpPr>
          <p:spPr bwMode="ltGray">
            <a:xfrm rot="1584153">
              <a:off x="236" y="721"/>
              <a:ext cx="62" cy="97"/>
            </a:xfrm>
            <a:custGeom>
              <a:avLst/>
              <a:gdLst>
                <a:gd name="T0" fmla="*/ 77 w 46"/>
                <a:gd name="T1" fmla="*/ 0 h 94"/>
                <a:gd name="T2" fmla="*/ 49 w 46"/>
                <a:gd name="T3" fmla="*/ 41 h 94"/>
                <a:gd name="T4" fmla="*/ 36 w 46"/>
                <a:gd name="T5" fmla="*/ 68 h 94"/>
                <a:gd name="T6" fmla="*/ 27 w 46"/>
                <a:gd name="T7" fmla="*/ 88 h 94"/>
                <a:gd name="T8" fmla="*/ 0 w 46"/>
                <a:gd name="T9" fmla="*/ 103 h 94"/>
                <a:gd name="T10" fmla="*/ 30 w 46"/>
                <a:gd name="T11" fmla="*/ 97 h 94"/>
                <a:gd name="T12" fmla="*/ 57 w 46"/>
                <a:gd name="T13" fmla="*/ 89 h 94"/>
                <a:gd name="T14" fmla="*/ 78 w 46"/>
                <a:gd name="T15" fmla="*/ 75 h 94"/>
                <a:gd name="T16" fmla="*/ 98 w 46"/>
                <a:gd name="T17" fmla="*/ 63 h 94"/>
                <a:gd name="T18" fmla="*/ 111 w 46"/>
                <a:gd name="T19" fmla="*/ 47 h 94"/>
                <a:gd name="T20" fmla="*/ 113 w 46"/>
                <a:gd name="T21" fmla="*/ 33 h 94"/>
                <a:gd name="T22" fmla="*/ 104 w 46"/>
                <a:gd name="T23" fmla="*/ 15 h 94"/>
                <a:gd name="T24" fmla="*/ 77 w 46"/>
                <a:gd name="T25" fmla="*/ 0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42">
              <a:extLst>
                <a:ext uri="{FF2B5EF4-FFF2-40B4-BE49-F238E27FC236}">
                  <a16:creationId xmlns:a16="http://schemas.microsoft.com/office/drawing/2014/main" id="{61DAF7B4-F349-47D9-B56C-E6809939A5B7}"/>
                </a:ext>
              </a:extLst>
            </p:cNvPr>
            <p:cNvSpPr>
              <a:spLocks/>
            </p:cNvSpPr>
            <p:nvPr/>
          </p:nvSpPr>
          <p:spPr bwMode="ltGray">
            <a:xfrm rot="1584153">
              <a:off x="585" y="466"/>
              <a:ext cx="72" cy="41"/>
            </a:xfrm>
            <a:custGeom>
              <a:avLst/>
              <a:gdLst>
                <a:gd name="T0" fmla="*/ 0 w 54"/>
                <a:gd name="T1" fmla="*/ 0 h 40"/>
                <a:gd name="T2" fmla="*/ 1 w 54"/>
                <a:gd name="T3" fmla="*/ 1 h 40"/>
                <a:gd name="T4" fmla="*/ 15 w 54"/>
                <a:gd name="T5" fmla="*/ 3 h 40"/>
                <a:gd name="T6" fmla="*/ 31 w 54"/>
                <a:gd name="T7" fmla="*/ 8 h 40"/>
                <a:gd name="T8" fmla="*/ 49 w 54"/>
                <a:gd name="T9" fmla="*/ 12 h 40"/>
                <a:gd name="T10" fmla="*/ 69 w 54"/>
                <a:gd name="T11" fmla="*/ 15 h 40"/>
                <a:gd name="T12" fmla="*/ 91 w 54"/>
                <a:gd name="T13" fmla="*/ 17 h 40"/>
                <a:gd name="T14" fmla="*/ 108 w 54"/>
                <a:gd name="T15" fmla="*/ 18 h 40"/>
                <a:gd name="T16" fmla="*/ 128 w 54"/>
                <a:gd name="T17" fmla="*/ 16 h 40"/>
                <a:gd name="T18" fmla="*/ 127 w 54"/>
                <a:gd name="T19" fmla="*/ 28 h 40"/>
                <a:gd name="T20" fmla="*/ 119 w 54"/>
                <a:gd name="T21" fmla="*/ 36 h 40"/>
                <a:gd name="T22" fmla="*/ 105 w 54"/>
                <a:gd name="T23" fmla="*/ 41 h 40"/>
                <a:gd name="T24" fmla="*/ 87 w 54"/>
                <a:gd name="T25" fmla="*/ 43 h 40"/>
                <a:gd name="T26" fmla="*/ 65 w 54"/>
                <a:gd name="T27" fmla="*/ 42 h 40"/>
                <a:gd name="T28" fmla="*/ 44 w 54"/>
                <a:gd name="T29" fmla="*/ 35 h 40"/>
                <a:gd name="T30" fmla="*/ 23 w 54"/>
                <a:gd name="T31" fmla="*/ 23 h 40"/>
                <a:gd name="T32" fmla="*/ 0 w 54"/>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1" name="Freeform 43">
              <a:extLst>
                <a:ext uri="{FF2B5EF4-FFF2-40B4-BE49-F238E27FC236}">
                  <a16:creationId xmlns:a16="http://schemas.microsoft.com/office/drawing/2014/main" id="{84B50A0E-F00B-44D5-9C7B-EAADEDC3F46B}"/>
                </a:ext>
              </a:extLst>
            </p:cNvPr>
            <p:cNvSpPr>
              <a:spLocks/>
            </p:cNvSpPr>
            <p:nvPr/>
          </p:nvSpPr>
          <p:spPr bwMode="ltGray">
            <a:xfrm>
              <a:off x="0" y="886"/>
              <a:ext cx="360" cy="650"/>
            </a:xfrm>
            <a:custGeom>
              <a:avLst/>
              <a:gdLst>
                <a:gd name="T0" fmla="*/ 264 w 360"/>
                <a:gd name="T1" fmla="*/ 0 h 650"/>
                <a:gd name="T2" fmla="*/ 269 w 360"/>
                <a:gd name="T3" fmla="*/ 9 h 650"/>
                <a:gd name="T4" fmla="*/ 277 w 360"/>
                <a:gd name="T5" fmla="*/ 22 h 650"/>
                <a:gd name="T6" fmla="*/ 286 w 360"/>
                <a:gd name="T7" fmla="*/ 39 h 650"/>
                <a:gd name="T8" fmla="*/ 297 w 360"/>
                <a:gd name="T9" fmla="*/ 58 h 650"/>
                <a:gd name="T10" fmla="*/ 309 w 360"/>
                <a:gd name="T11" fmla="*/ 83 h 650"/>
                <a:gd name="T12" fmla="*/ 319 w 360"/>
                <a:gd name="T13" fmla="*/ 108 h 650"/>
                <a:gd name="T14" fmla="*/ 329 w 360"/>
                <a:gd name="T15" fmla="*/ 136 h 650"/>
                <a:gd name="T16" fmla="*/ 333 w 360"/>
                <a:gd name="T17" fmla="*/ 163 h 650"/>
                <a:gd name="T18" fmla="*/ 336 w 360"/>
                <a:gd name="T19" fmla="*/ 193 h 650"/>
                <a:gd name="T20" fmla="*/ 332 w 360"/>
                <a:gd name="T21" fmla="*/ 223 h 650"/>
                <a:gd name="T22" fmla="*/ 323 w 360"/>
                <a:gd name="T23" fmla="*/ 255 h 650"/>
                <a:gd name="T24" fmla="*/ 310 w 360"/>
                <a:gd name="T25" fmla="*/ 285 h 650"/>
                <a:gd name="T26" fmla="*/ 287 w 360"/>
                <a:gd name="T27" fmla="*/ 315 h 650"/>
                <a:gd name="T28" fmla="*/ 257 w 360"/>
                <a:gd name="T29" fmla="*/ 343 h 650"/>
                <a:gd name="T30" fmla="*/ 218 w 360"/>
                <a:gd name="T31" fmla="*/ 370 h 650"/>
                <a:gd name="T32" fmla="*/ 167 w 360"/>
                <a:gd name="T33" fmla="*/ 396 h 650"/>
                <a:gd name="T34" fmla="*/ 111 w 360"/>
                <a:gd name="T35" fmla="*/ 425 h 650"/>
                <a:gd name="T36" fmla="*/ 69 w 360"/>
                <a:gd name="T37" fmla="*/ 457 h 650"/>
                <a:gd name="T38" fmla="*/ 35 w 360"/>
                <a:gd name="T39" fmla="*/ 490 h 650"/>
                <a:gd name="T40" fmla="*/ 12 w 360"/>
                <a:gd name="T41" fmla="*/ 526 h 650"/>
                <a:gd name="T42" fmla="*/ 0 w 360"/>
                <a:gd name="T43" fmla="*/ 553 h 650"/>
                <a:gd name="T44" fmla="*/ 0 w 360"/>
                <a:gd name="T45" fmla="*/ 650 h 650"/>
                <a:gd name="T46" fmla="*/ 6 w 360"/>
                <a:gd name="T47" fmla="*/ 628 h 650"/>
                <a:gd name="T48" fmla="*/ 19 w 360"/>
                <a:gd name="T49" fmla="*/ 594 h 650"/>
                <a:gd name="T50" fmla="*/ 43 w 360"/>
                <a:gd name="T51" fmla="*/ 551 h 650"/>
                <a:gd name="T52" fmla="*/ 76 w 360"/>
                <a:gd name="T53" fmla="*/ 503 h 650"/>
                <a:gd name="T54" fmla="*/ 125 w 360"/>
                <a:gd name="T55" fmla="*/ 454 h 650"/>
                <a:gd name="T56" fmla="*/ 190 w 360"/>
                <a:gd name="T57" fmla="*/ 408 h 650"/>
                <a:gd name="T58" fmla="*/ 275 w 360"/>
                <a:gd name="T59" fmla="*/ 365 h 650"/>
                <a:gd name="T60" fmla="*/ 308 w 360"/>
                <a:gd name="T61" fmla="*/ 342 h 650"/>
                <a:gd name="T62" fmla="*/ 335 w 360"/>
                <a:gd name="T63" fmla="*/ 305 h 650"/>
                <a:gd name="T64" fmla="*/ 352 w 360"/>
                <a:gd name="T65" fmla="*/ 255 h 650"/>
                <a:gd name="T66" fmla="*/ 360 w 360"/>
                <a:gd name="T67" fmla="*/ 201 h 650"/>
                <a:gd name="T68" fmla="*/ 356 w 360"/>
                <a:gd name="T69" fmla="*/ 144 h 650"/>
                <a:gd name="T70" fmla="*/ 341 w 360"/>
                <a:gd name="T71" fmla="*/ 88 h 650"/>
                <a:gd name="T72" fmla="*/ 311 w 360"/>
                <a:gd name="T73" fmla="*/ 39 h 650"/>
                <a:gd name="T74" fmla="*/ 264 w 360"/>
                <a:gd name="T75" fmla="*/ 0 h 6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44">
              <a:extLst>
                <a:ext uri="{FF2B5EF4-FFF2-40B4-BE49-F238E27FC236}">
                  <a16:creationId xmlns:a16="http://schemas.microsoft.com/office/drawing/2014/main" id="{2978AA86-EB0B-42E3-8CC0-7F70F44E64C8}"/>
                </a:ext>
              </a:extLst>
            </p:cNvPr>
            <p:cNvSpPr>
              <a:spLocks/>
            </p:cNvSpPr>
            <p:nvPr/>
          </p:nvSpPr>
          <p:spPr bwMode="ltGray">
            <a:xfrm rot="1584153">
              <a:off x="56" y="84"/>
              <a:ext cx="804" cy="686"/>
            </a:xfrm>
            <a:custGeom>
              <a:avLst/>
              <a:gdLst>
                <a:gd name="T0" fmla="*/ 40 w 596"/>
                <a:gd name="T1" fmla="*/ 404 h 666"/>
                <a:gd name="T2" fmla="*/ 15 w 596"/>
                <a:gd name="T3" fmla="*/ 373 h 666"/>
                <a:gd name="T4" fmla="*/ 0 w 596"/>
                <a:gd name="T5" fmla="*/ 316 h 666"/>
                <a:gd name="T6" fmla="*/ 9 w 596"/>
                <a:gd name="T7" fmla="*/ 243 h 666"/>
                <a:gd name="T8" fmla="*/ 62 w 596"/>
                <a:gd name="T9" fmla="*/ 166 h 666"/>
                <a:gd name="T10" fmla="*/ 169 w 596"/>
                <a:gd name="T11" fmla="*/ 93 h 666"/>
                <a:gd name="T12" fmla="*/ 349 w 596"/>
                <a:gd name="T13" fmla="*/ 34 h 666"/>
                <a:gd name="T14" fmla="*/ 606 w 596"/>
                <a:gd name="T15" fmla="*/ 2 h 666"/>
                <a:gd name="T16" fmla="*/ 934 w 596"/>
                <a:gd name="T17" fmla="*/ 9 h 666"/>
                <a:gd name="T18" fmla="*/ 1188 w 596"/>
                <a:gd name="T19" fmla="*/ 74 h 666"/>
                <a:gd name="T20" fmla="*/ 1360 w 596"/>
                <a:gd name="T21" fmla="*/ 180 h 666"/>
                <a:gd name="T22" fmla="*/ 1450 w 596"/>
                <a:gd name="T23" fmla="*/ 311 h 666"/>
                <a:gd name="T24" fmla="*/ 1461 w 596"/>
                <a:gd name="T25" fmla="*/ 447 h 666"/>
                <a:gd name="T26" fmla="*/ 1391 w 596"/>
                <a:gd name="T27" fmla="*/ 574 h 666"/>
                <a:gd name="T28" fmla="*/ 1245 w 596"/>
                <a:gd name="T29" fmla="*/ 672 h 666"/>
                <a:gd name="T30" fmla="*/ 1024 w 596"/>
                <a:gd name="T31" fmla="*/ 725 h 666"/>
                <a:gd name="T32" fmla="*/ 955 w 596"/>
                <a:gd name="T33" fmla="*/ 720 h 666"/>
                <a:gd name="T34" fmla="*/ 1083 w 596"/>
                <a:gd name="T35" fmla="*/ 675 h 666"/>
                <a:gd name="T36" fmla="*/ 1183 w 596"/>
                <a:gd name="T37" fmla="*/ 594 h 666"/>
                <a:gd name="T38" fmla="*/ 1251 w 596"/>
                <a:gd name="T39" fmla="*/ 496 h 666"/>
                <a:gd name="T40" fmla="*/ 1276 w 596"/>
                <a:gd name="T41" fmla="*/ 388 h 666"/>
                <a:gd name="T42" fmla="*/ 1261 w 596"/>
                <a:gd name="T43" fmla="*/ 282 h 666"/>
                <a:gd name="T44" fmla="*/ 1190 w 596"/>
                <a:gd name="T45" fmla="*/ 190 h 666"/>
                <a:gd name="T46" fmla="*/ 1063 w 596"/>
                <a:gd name="T47" fmla="*/ 122 h 666"/>
                <a:gd name="T48" fmla="*/ 838 w 596"/>
                <a:gd name="T49" fmla="*/ 81 h 666"/>
                <a:gd name="T50" fmla="*/ 604 w 596"/>
                <a:gd name="T51" fmla="*/ 67 h 666"/>
                <a:gd name="T52" fmla="*/ 428 w 596"/>
                <a:gd name="T53" fmla="*/ 77 h 666"/>
                <a:gd name="T54" fmla="*/ 297 w 596"/>
                <a:gd name="T55" fmla="*/ 110 h 666"/>
                <a:gd name="T56" fmla="*/ 205 w 596"/>
                <a:gd name="T57" fmla="*/ 163 h 666"/>
                <a:gd name="T58" fmla="*/ 140 w 596"/>
                <a:gd name="T59" fmla="*/ 225 h 666"/>
                <a:gd name="T60" fmla="*/ 98 w 596"/>
                <a:gd name="T61" fmla="*/ 297 h 666"/>
                <a:gd name="T62" fmla="*/ 69 w 596"/>
                <a:gd name="T63" fmla="*/ 370 h 6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26669" name="Rectangle 45">
            <a:extLst>
              <a:ext uri="{FF2B5EF4-FFF2-40B4-BE49-F238E27FC236}">
                <a16:creationId xmlns:a16="http://schemas.microsoft.com/office/drawing/2014/main" id="{2CCEC39F-1796-4C31-848F-806DCD39A5EC}"/>
              </a:ext>
            </a:extLst>
          </p:cNvPr>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6">
            <a:extLst>
              <a:ext uri="{FF2B5EF4-FFF2-40B4-BE49-F238E27FC236}">
                <a16:creationId xmlns:a16="http://schemas.microsoft.com/office/drawing/2014/main" id="{082B92B9-4FD0-4D20-9117-B408B389C767}"/>
              </a:ext>
            </a:extLst>
          </p:cNvPr>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
        <p:nvSpPr>
          <p:cNvPr id="26671" name="Rectangle 47">
            <a:extLst>
              <a:ext uri="{FF2B5EF4-FFF2-40B4-BE49-F238E27FC236}">
                <a16:creationId xmlns:a16="http://schemas.microsoft.com/office/drawing/2014/main" id="{438C7FA4-87DF-4A47-8E1E-689B31ECFACB}"/>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cs typeface="Arial" charset="0"/>
              </a:defRPr>
            </a:lvl1pPr>
          </a:lstStyle>
          <a:p>
            <a:pPr>
              <a:defRPr/>
            </a:pPr>
            <a:endParaRPr lang="en-US"/>
          </a:p>
        </p:txBody>
      </p:sp>
      <p:sp>
        <p:nvSpPr>
          <p:cNvPr id="26672" name="Rectangle 48">
            <a:extLst>
              <a:ext uri="{FF2B5EF4-FFF2-40B4-BE49-F238E27FC236}">
                <a16:creationId xmlns:a16="http://schemas.microsoft.com/office/drawing/2014/main" id="{54503A6E-FD0D-456A-83EA-F52CDE80727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cs typeface="Arial" charset="0"/>
              </a:defRPr>
            </a:lvl1pPr>
          </a:lstStyle>
          <a:p>
            <a:pPr>
              <a:defRPr/>
            </a:pPr>
            <a:endParaRPr lang="en-US"/>
          </a:p>
        </p:txBody>
      </p:sp>
      <p:sp>
        <p:nvSpPr>
          <p:cNvPr id="26673" name="Rectangle 49">
            <a:extLst>
              <a:ext uri="{FF2B5EF4-FFF2-40B4-BE49-F238E27FC236}">
                <a16:creationId xmlns:a16="http://schemas.microsoft.com/office/drawing/2014/main" id="{6EE1128D-ECFF-4346-B0E4-86947476ABBF}"/>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2F1863F-DE14-4064-81A2-A9A8BCEB98BB}" type="slidenum">
              <a:rPr lang="ar-SA" altLang="fa-IR"/>
              <a:pPr>
                <a:defRPr/>
              </a:pPr>
              <a:t>‹#›</a:t>
            </a:fld>
            <a:endParaRPr lang="en-US" altLang="fa-IR"/>
          </a:p>
        </p:txBody>
      </p:sp>
    </p:spTree>
  </p:cSld>
  <p:clrMap bg1="lt1" tx1="dk1" bg2="lt2" tx2="dk2" accent1="accent1" accent2="accent2" accent3="accent3" accent4="accent4" accent5="accent5" accent6="accent6" hlink="hlink" folHlink="folHlink"/>
  <p:sldLayoutIdLst>
    <p:sldLayoutId id="214748372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1578;&#1585;&#1576;&#1740;&#1578;%20&#1608;&#1575;&#1576;&#1587;&#1578;&#1607;.pp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5">
            <a:extLst>
              <a:ext uri="{FF2B5EF4-FFF2-40B4-BE49-F238E27FC236}">
                <a16:creationId xmlns:a16="http://schemas.microsoft.com/office/drawing/2014/main" id="{CEC4E30A-79CF-45A6-A72F-7F8C8FF7FBBD}"/>
              </a:ext>
            </a:extLst>
          </p:cNvPr>
          <p:cNvSpPr>
            <a:spLocks noChangeArrowheads="1" noChangeShapeType="1" noTextEdit="1"/>
          </p:cNvSpPr>
          <p:nvPr/>
        </p:nvSpPr>
        <p:spPr bwMode="auto">
          <a:xfrm>
            <a:off x="1403350" y="1773238"/>
            <a:ext cx="6697663" cy="3095625"/>
          </a:xfrm>
          <a:prstGeom prst="rect">
            <a:avLst/>
          </a:prstGeom>
        </p:spPr>
        <p:txBody>
          <a:bodyPr wrap="none" fromWordArt="1">
            <a:prstTxWarp prst="textPlain">
              <a:avLst>
                <a:gd name="adj" fmla="val 50000"/>
              </a:avLst>
            </a:prstTxWarp>
          </a:bodyPr>
          <a:lstStyle/>
          <a:p>
            <a:pPr algn="ctr" rtl="1"/>
            <a:r>
              <a:rPr lang="fa-IR" sz="60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B Homa" panose="00000400000000000000" pitchFamily="2" charset="-78"/>
              </a:rPr>
              <a:t>فرزند پروری</a:t>
            </a:r>
            <a:endParaRPr lang="en-US" sz="60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cs typeface="B Homa"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0" fill="hold"/>
                                        <p:tgtEl>
                                          <p:spTgt spid="3074"/>
                                        </p:tgtEl>
                                        <p:attrNameLst>
                                          <p:attrName>ppt_w</p:attrName>
                                        </p:attrNameLst>
                                      </p:cBhvr>
                                      <p:tavLst>
                                        <p:tav tm="0" fmla="#ppt_w*sin(2.5*pi*$)">
                                          <p:val>
                                            <p:fltVal val="0"/>
                                          </p:val>
                                        </p:tav>
                                        <p:tav tm="100000">
                                          <p:val>
                                            <p:fltVal val="1"/>
                                          </p:val>
                                        </p:tav>
                                      </p:tavLst>
                                    </p:anim>
                                    <p:anim calcmode="lin" valueType="num">
                                      <p:cBhvr>
                                        <p:cTn id="8" dur="5000" fill="hold"/>
                                        <p:tgtEl>
                                          <p:spTgt spid="3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a:extLst>
              <a:ext uri="{FF2B5EF4-FFF2-40B4-BE49-F238E27FC236}">
                <a16:creationId xmlns:a16="http://schemas.microsoft.com/office/drawing/2014/main" id="{DA3D176F-D6DF-4CF1-B114-8A129BFDEBDA}"/>
              </a:ext>
            </a:extLst>
          </p:cNvPr>
          <p:cNvSpPr>
            <a:spLocks noGrp="1" noChangeArrowheads="1"/>
          </p:cNvSpPr>
          <p:nvPr>
            <p:ph type="title"/>
          </p:nvPr>
        </p:nvSpPr>
        <p:spPr>
          <a:xfrm>
            <a:off x="539750" y="1412875"/>
            <a:ext cx="8229600" cy="1143000"/>
          </a:xfrm>
        </p:spPr>
        <p:txBody>
          <a:bodyPr/>
          <a:lstStyle/>
          <a:p>
            <a:pPr rtl="1" eaLnBrk="1" hangingPunct="1">
              <a:defRPr/>
            </a:pPr>
            <a:r>
              <a:rPr lang="fa-IR" altLang="fa-IR" sz="5400" b="1">
                <a:latin typeface="Arial" panose="020B0604020202020204" pitchFamily="34" charset="0"/>
                <a:cs typeface="B Kamran" panose="00000400000000000000" pitchFamily="2" charset="-78"/>
              </a:rPr>
              <a:t>” قبل از ازدواج در مورد تربیت فرزندانم </a:t>
            </a:r>
            <a:r>
              <a:rPr lang="fa-IR" altLang="fa-IR" sz="5400" b="1">
                <a:solidFill>
                  <a:srgbClr val="FF0066"/>
                </a:solidFill>
                <a:latin typeface="Arial" panose="020B0604020202020204" pitchFamily="34" charset="0"/>
                <a:cs typeface="B Kamran" panose="00000400000000000000" pitchFamily="2" charset="-78"/>
              </a:rPr>
              <a:t>شش نظریه</a:t>
            </a:r>
            <a:r>
              <a:rPr lang="fa-IR" altLang="fa-IR" sz="5400" b="1">
                <a:latin typeface="Arial" panose="020B0604020202020204" pitchFamily="34" charset="0"/>
                <a:cs typeface="B Kamran" panose="00000400000000000000" pitchFamily="2" charset="-78"/>
              </a:rPr>
              <a:t> داشتم ،اما حال </a:t>
            </a:r>
            <a:r>
              <a:rPr lang="fa-IR" altLang="fa-IR" sz="5400" b="1">
                <a:solidFill>
                  <a:srgbClr val="FF0066"/>
                </a:solidFill>
                <a:latin typeface="Arial" panose="020B0604020202020204" pitchFamily="34" charset="0"/>
                <a:cs typeface="B Kamran" panose="00000400000000000000" pitchFamily="2" charset="-78"/>
              </a:rPr>
              <a:t>شش کودک</a:t>
            </a:r>
            <a:r>
              <a:rPr lang="fa-IR" altLang="fa-IR" sz="5400" b="1">
                <a:latin typeface="Arial" panose="020B0604020202020204" pitchFamily="34" charset="0"/>
                <a:cs typeface="B Kamran" panose="00000400000000000000" pitchFamily="2" charset="-78"/>
              </a:rPr>
              <a:t> دارم ولی دیگر نظریه ای ندارم“</a:t>
            </a:r>
            <a:endParaRPr lang="en-US" altLang="fa-IR" sz="5400" b="1">
              <a:cs typeface="B Kamran" panose="00000400000000000000" pitchFamily="2"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B160C3E0-2478-4711-9041-00F3B88E584F}"/>
              </a:ext>
            </a:extLst>
          </p:cNvPr>
          <p:cNvSpPr>
            <a:spLocks noGrp="1" noChangeArrowheads="1"/>
          </p:cNvSpPr>
          <p:nvPr>
            <p:ph type="title"/>
          </p:nvPr>
        </p:nvSpPr>
        <p:spPr>
          <a:xfrm>
            <a:off x="468313" y="1341438"/>
            <a:ext cx="8243887" cy="1314450"/>
          </a:xfrm>
        </p:spPr>
        <p:txBody>
          <a:bodyPr/>
          <a:lstStyle/>
          <a:p>
            <a:pPr eaLnBrk="1" hangingPunct="1">
              <a:defRPr/>
            </a:pPr>
            <a:r>
              <a:rPr lang="fa-IR" altLang="fa-IR" sz="4000">
                <a:cs typeface="B Titr" panose="00000700000000000000" pitchFamily="2" charset="-78"/>
              </a:rPr>
              <a:t>در دنیا کاری خطیرتر و دشوارتر از فرزندپروری نيست،چرا که موضوع هیچ فعالیتی نمی تواند به اندازه بوجودآوردن وساختن یک </a:t>
            </a:r>
            <a:r>
              <a:rPr lang="fa-IR" altLang="fa-IR" sz="4000">
                <a:solidFill>
                  <a:srgbClr val="FF0066"/>
                </a:solidFill>
                <a:cs typeface="B Titr" panose="00000700000000000000" pitchFamily="2" charset="-78"/>
              </a:rPr>
              <a:t>انسان</a:t>
            </a:r>
            <a:r>
              <a:rPr lang="fa-IR" altLang="fa-IR" sz="4000">
                <a:cs typeface="B Titr" panose="00000700000000000000" pitchFamily="2" charset="-78"/>
              </a:rPr>
              <a:t> مهم باشد.</a:t>
            </a:r>
            <a:endParaRPr lang="en-US" altLang="fa-IR" sz="4000">
              <a:cs typeface="B Titr" panose="00000700000000000000"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59C4A4E9-E7A9-46BA-8083-65C785FAB7A9}"/>
              </a:ext>
            </a:extLst>
          </p:cNvPr>
          <p:cNvSpPr>
            <a:spLocks noGrp="1" noChangeArrowheads="1"/>
          </p:cNvSpPr>
          <p:nvPr>
            <p:ph type="title"/>
          </p:nvPr>
        </p:nvSpPr>
        <p:spPr/>
        <p:txBody>
          <a:bodyPr/>
          <a:lstStyle/>
          <a:p>
            <a:pPr eaLnBrk="1" hangingPunct="1">
              <a:defRPr/>
            </a:pPr>
            <a:r>
              <a:rPr lang="fa-IR">
                <a:cs typeface="B Titr" pitchFamily="2" charset="-78"/>
              </a:rPr>
              <a:t>عقاید رایج در مورد تربیت کودک:</a:t>
            </a:r>
            <a:endParaRPr lang="en-US">
              <a:cs typeface="B Titr" pitchFamily="2" charset="-78"/>
            </a:endParaRPr>
          </a:p>
        </p:txBody>
      </p:sp>
      <p:sp>
        <p:nvSpPr>
          <p:cNvPr id="10243" name="Rectangle 3">
            <a:extLst>
              <a:ext uri="{FF2B5EF4-FFF2-40B4-BE49-F238E27FC236}">
                <a16:creationId xmlns:a16="http://schemas.microsoft.com/office/drawing/2014/main" id="{B9EE76D5-EFAF-48B7-B9BC-BB66A21C75F1}"/>
              </a:ext>
            </a:extLst>
          </p:cNvPr>
          <p:cNvSpPr>
            <a:spLocks noGrp="1" noChangeArrowheads="1"/>
          </p:cNvSpPr>
          <p:nvPr>
            <p:ph type="body" idx="1"/>
          </p:nvPr>
        </p:nvSpPr>
        <p:spPr/>
        <p:txBody>
          <a:bodyPr/>
          <a:lstStyle/>
          <a:p>
            <a:pPr algn="r" rtl="1" eaLnBrk="1" hangingPunct="1"/>
            <a:r>
              <a:rPr lang="fa-IR" altLang="fa-IR" sz="3600" b="1">
                <a:cs typeface="B Compset" panose="00000400000000000000" pitchFamily="2" charset="-78"/>
              </a:rPr>
              <a:t>پرورش کودک کاری طبیعی و ساده است .</a:t>
            </a:r>
          </a:p>
          <a:p>
            <a:pPr algn="r" rtl="1" eaLnBrk="1" hangingPunct="1"/>
            <a:r>
              <a:rPr lang="fa-IR" altLang="fa-IR" sz="3600" b="1">
                <a:cs typeface="B Compset" panose="00000400000000000000" pitchFamily="2" charset="-78"/>
              </a:rPr>
              <a:t>مهم این است که پدرومادر خودشان خوب باشند.</a:t>
            </a:r>
          </a:p>
          <a:p>
            <a:pPr algn="r" rtl="1" eaLnBrk="1" hangingPunct="1"/>
            <a:r>
              <a:rPr lang="fa-IR" altLang="fa-IR" sz="3600" b="1">
                <a:cs typeface="B Compset" panose="00000400000000000000" pitchFamily="2" charset="-78"/>
              </a:rPr>
              <a:t>کودکان معصوم و شیرین و آرام هستند.</a:t>
            </a:r>
          </a:p>
          <a:p>
            <a:pPr algn="r" rtl="1" eaLnBrk="1" hangingPunct="1"/>
            <a:r>
              <a:rPr lang="fa-IR" altLang="fa-IR" sz="3600" b="1">
                <a:cs typeface="B Compset" panose="00000400000000000000" pitchFamily="2" charset="-78"/>
              </a:rPr>
              <a:t>بچه زندگی را شیرین می کند.</a:t>
            </a:r>
          </a:p>
          <a:p>
            <a:pPr algn="r" rtl="1" eaLnBrk="1" hangingPunct="1"/>
            <a:r>
              <a:rPr lang="fa-IR" altLang="fa-IR" sz="3600" b="1">
                <a:cs typeface="B Compset" panose="00000400000000000000" pitchFamily="2" charset="-78"/>
              </a:rPr>
              <a:t>یک بچه کم است.</a:t>
            </a:r>
          </a:p>
          <a:p>
            <a:pPr algn="r" rtl="1" eaLnBrk="1" hangingPunct="1"/>
            <a:r>
              <a:rPr lang="fa-IR" altLang="fa-IR" sz="3600" b="1">
                <a:cs typeface="B Compset" panose="00000400000000000000" pitchFamily="2" charset="-78"/>
              </a:rPr>
              <a:t>فرزندان باید قدر زحمات پدر ومادر را بدانند.</a:t>
            </a:r>
          </a:p>
          <a:p>
            <a:pPr algn="r" rtl="1" eaLnBrk="1" hangingPunct="1"/>
            <a:endParaRPr lang="fa-IR" altLang="fa-IR" sz="3600" b="1">
              <a:cs typeface="B Compset" panose="00000400000000000000" pitchFamily="2" charset="-78"/>
            </a:endParaRPr>
          </a:p>
          <a:p>
            <a:pPr algn="r" rtl="1" eaLnBrk="1" hangingPunct="1"/>
            <a:endParaRPr lang="en-US" alt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in)">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ox(in)">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ox(in)">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box(in)">
                                      <p:cBhvr>
                                        <p:cTn id="22" dur="500"/>
                                        <p:tgtEl>
                                          <p:spTgt spid="102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box(in)">
                                      <p:cBhvr>
                                        <p:cTn id="27" dur="500"/>
                                        <p:tgtEl>
                                          <p:spTgt spid="102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243">
                                            <p:txEl>
                                              <p:pRg st="5" end="5"/>
                                            </p:txEl>
                                          </p:spTgt>
                                        </p:tgtEl>
                                        <p:attrNameLst>
                                          <p:attrName>style.visibility</p:attrName>
                                        </p:attrNameLst>
                                      </p:cBhvr>
                                      <p:to>
                                        <p:strVal val="visible"/>
                                      </p:to>
                                    </p:set>
                                    <p:animEffect transition="in" filter="box(in)">
                                      <p:cBhvr>
                                        <p:cTn id="32"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a:extLst>
              <a:ext uri="{FF2B5EF4-FFF2-40B4-BE49-F238E27FC236}">
                <a16:creationId xmlns:a16="http://schemas.microsoft.com/office/drawing/2014/main" id="{1AE011F6-4ADA-4373-B07B-C2D22B84C2A8}"/>
              </a:ext>
            </a:extLst>
          </p:cNvPr>
          <p:cNvSpPr>
            <a:spLocks noGrp="1" noChangeArrowheads="1"/>
          </p:cNvSpPr>
          <p:nvPr>
            <p:ph type="title"/>
          </p:nvPr>
        </p:nvSpPr>
        <p:spPr>
          <a:xfrm>
            <a:off x="457200" y="274638"/>
            <a:ext cx="8229600" cy="2217737"/>
          </a:xfrm>
        </p:spPr>
        <p:txBody>
          <a:bodyPr/>
          <a:lstStyle/>
          <a:p>
            <a:pPr eaLnBrk="1" hangingPunct="1">
              <a:defRPr/>
            </a:pPr>
            <a:r>
              <a:rPr lang="fa-IR" b="1">
                <a:cs typeface="B Titr" pitchFamily="2" charset="-78"/>
              </a:rPr>
              <a:t>با تربیت صحیح کودک ، والدین خود با فرزندانشان رشد می کنند.</a:t>
            </a:r>
            <a:endParaRPr lang="en-US" b="1">
              <a:cs typeface="B Titr"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7885993-5838-4D63-9DB3-88BE3A74A565}"/>
              </a:ext>
            </a:extLst>
          </p:cNvPr>
          <p:cNvSpPr>
            <a:spLocks noGrp="1" noChangeArrowheads="1"/>
          </p:cNvSpPr>
          <p:nvPr>
            <p:ph type="title"/>
          </p:nvPr>
        </p:nvSpPr>
        <p:spPr/>
        <p:txBody>
          <a:bodyPr/>
          <a:lstStyle/>
          <a:p>
            <a:pPr eaLnBrk="1" hangingPunct="1">
              <a:defRPr/>
            </a:pPr>
            <a:r>
              <a:rPr lang="fa-IR">
                <a:cs typeface="B Titr" pitchFamily="2" charset="-78"/>
              </a:rPr>
              <a:t>نتایج بررسی مشکلات فرزندپروری</a:t>
            </a:r>
            <a:endParaRPr lang="en-US">
              <a:cs typeface="B Titr" pitchFamily="2" charset="-78"/>
            </a:endParaRPr>
          </a:p>
        </p:txBody>
      </p:sp>
      <p:sp>
        <p:nvSpPr>
          <p:cNvPr id="13315" name="Rectangle 3">
            <a:extLst>
              <a:ext uri="{FF2B5EF4-FFF2-40B4-BE49-F238E27FC236}">
                <a16:creationId xmlns:a16="http://schemas.microsoft.com/office/drawing/2014/main" id="{4107DFD1-638E-4AE4-9B44-21214FFB6503}"/>
              </a:ext>
            </a:extLst>
          </p:cNvPr>
          <p:cNvSpPr>
            <a:spLocks noGrp="1" noChangeArrowheads="1"/>
          </p:cNvSpPr>
          <p:nvPr>
            <p:ph type="body" idx="1"/>
          </p:nvPr>
        </p:nvSpPr>
        <p:spPr>
          <a:xfrm>
            <a:off x="468313" y="1600200"/>
            <a:ext cx="8218487" cy="4421188"/>
          </a:xfrm>
        </p:spPr>
        <p:txBody>
          <a:bodyPr/>
          <a:lstStyle/>
          <a:p>
            <a:pPr algn="r" rtl="1" eaLnBrk="1" hangingPunct="1"/>
            <a:r>
              <a:rPr lang="fa-IR" altLang="fa-IR" sz="4000" b="1">
                <a:cs typeface="B Compset" panose="00000400000000000000" pitchFamily="2" charset="-78"/>
              </a:rPr>
              <a:t>کاهش رضایت زناشویی</a:t>
            </a:r>
          </a:p>
          <a:p>
            <a:pPr algn="r" rtl="1" eaLnBrk="1" hangingPunct="1"/>
            <a:r>
              <a:rPr lang="fa-IR" altLang="fa-IR" sz="4000" b="1">
                <a:cs typeface="B Compset" panose="00000400000000000000" pitchFamily="2" charset="-78"/>
              </a:rPr>
              <a:t>عدم مشارکت کافی پدران</a:t>
            </a:r>
          </a:p>
          <a:p>
            <a:pPr algn="r" rtl="1" eaLnBrk="1" hangingPunct="1"/>
            <a:r>
              <a:rPr lang="fa-IR" altLang="fa-IR" sz="4000" b="1">
                <a:cs typeface="B Compset" panose="00000400000000000000" pitchFamily="2" charset="-78"/>
              </a:rPr>
              <a:t>عدم توافق برسر مسائل انضباطی</a:t>
            </a:r>
          </a:p>
          <a:p>
            <a:pPr algn="r" rtl="1" eaLnBrk="1" hangingPunct="1"/>
            <a:r>
              <a:rPr lang="fa-IR" altLang="fa-IR" sz="4000" b="1">
                <a:cs typeface="B Compset" panose="00000400000000000000" pitchFamily="2" charset="-78"/>
              </a:rPr>
              <a:t>توجه بیش از حد به فرزند(فرزندسالاري)</a:t>
            </a:r>
            <a:endParaRPr lang="en-US" alt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2" dur="5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17" dur="500"/>
                                        <p:tgtEl>
                                          <p:spTgt spid="133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2"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a:extLst>
              <a:ext uri="{FF2B5EF4-FFF2-40B4-BE49-F238E27FC236}">
                <a16:creationId xmlns:a16="http://schemas.microsoft.com/office/drawing/2014/main" id="{7307056F-7F23-4EB1-A5FA-EAF8EDB13D0B}"/>
              </a:ext>
            </a:extLst>
          </p:cNvPr>
          <p:cNvSpPr>
            <a:spLocks noGrp="1" noChangeArrowheads="1"/>
          </p:cNvSpPr>
          <p:nvPr>
            <p:ph type="title"/>
          </p:nvPr>
        </p:nvSpPr>
        <p:spPr>
          <a:xfrm>
            <a:off x="457200" y="274638"/>
            <a:ext cx="8229600" cy="3225800"/>
          </a:xfrm>
        </p:spPr>
        <p:txBody>
          <a:bodyPr/>
          <a:lstStyle/>
          <a:p>
            <a:pPr eaLnBrk="1" hangingPunct="1">
              <a:defRPr/>
            </a:pPr>
            <a:r>
              <a:rPr lang="fa-IR" altLang="fa-IR">
                <a:solidFill>
                  <a:schemeClr val="tx1"/>
                </a:solidFill>
                <a:cs typeface="B Titr" panose="00000700000000000000" pitchFamily="2" charset="-78"/>
              </a:rPr>
              <a:t>فرزندآوری</a:t>
            </a:r>
            <a:r>
              <a:rPr lang="fa-IR" altLang="fa-IR">
                <a:cs typeface="B Titr" panose="00000700000000000000" pitchFamily="2" charset="-78"/>
              </a:rPr>
              <a:t> اگرچه کاری بس شیرین ولذتبخش بوده ولی </a:t>
            </a:r>
            <a:r>
              <a:rPr lang="fa-IR" altLang="fa-IR">
                <a:solidFill>
                  <a:srgbClr val="FF0066"/>
                </a:solidFill>
                <a:cs typeface="B Titr" panose="00000700000000000000" pitchFamily="2" charset="-78"/>
              </a:rPr>
              <a:t>فرزندپروری</a:t>
            </a:r>
            <a:r>
              <a:rPr lang="fa-IR" altLang="fa-IR">
                <a:cs typeface="B Titr" panose="00000700000000000000" pitchFamily="2" charset="-78"/>
              </a:rPr>
              <a:t> بسیار دشوار وشاق است.</a:t>
            </a:r>
            <a:endParaRPr lang="en-US" altLang="fa-IR">
              <a:cs typeface="B Titr" panose="00000700000000000000" pitchFamily="2" charset="-7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a:extLst>
              <a:ext uri="{FF2B5EF4-FFF2-40B4-BE49-F238E27FC236}">
                <a16:creationId xmlns:a16="http://schemas.microsoft.com/office/drawing/2014/main" id="{A218B228-CEFD-477C-8959-9461A1685487}"/>
              </a:ext>
            </a:extLst>
          </p:cNvPr>
          <p:cNvSpPr>
            <a:spLocks noGrp="1" noChangeArrowheads="1"/>
          </p:cNvSpPr>
          <p:nvPr>
            <p:ph type="title"/>
          </p:nvPr>
        </p:nvSpPr>
        <p:spPr>
          <a:xfrm>
            <a:off x="468313" y="2997200"/>
            <a:ext cx="8229600" cy="1143000"/>
          </a:xfrm>
        </p:spPr>
        <p:txBody>
          <a:bodyPr/>
          <a:lstStyle/>
          <a:p>
            <a:pPr eaLnBrk="1" hangingPunct="1">
              <a:defRPr/>
            </a:pPr>
            <a:r>
              <a:rPr lang="fa-IR" altLang="fa-IR" sz="4000">
                <a:cs typeface="B Titr" panose="00000700000000000000" pitchFamily="2" charset="-78"/>
              </a:rPr>
              <a:t>تحقیقات نشان می دهند </a:t>
            </a:r>
            <a:r>
              <a:rPr lang="fa-IR" altLang="fa-IR" sz="4000">
                <a:solidFill>
                  <a:srgbClr val="FF0066"/>
                </a:solidFill>
                <a:cs typeface="B Titr" panose="00000700000000000000" pitchFamily="2" charset="-78"/>
              </a:rPr>
              <a:t>تولد فرزند</a:t>
            </a:r>
            <a:r>
              <a:rPr lang="fa-IR" altLang="fa-IR" sz="4000">
                <a:cs typeface="B Titr" panose="00000700000000000000" pitchFamily="2" charset="-78"/>
              </a:rPr>
              <a:t> موجب دوام ازدواج می گردد اما از سویی نیز نارضایتی و تعارضات زناشویی را بالا می برد.</a:t>
            </a:r>
            <a:br>
              <a:rPr lang="fa-IR" altLang="fa-IR" sz="4000">
                <a:cs typeface="B Titr" panose="00000700000000000000" pitchFamily="2" charset="-78"/>
              </a:rPr>
            </a:br>
            <a:br>
              <a:rPr lang="fa-IR" altLang="fa-IR" sz="4000">
                <a:cs typeface="B Titr" panose="00000700000000000000" pitchFamily="2" charset="-78"/>
              </a:rPr>
            </a:br>
            <a:r>
              <a:rPr lang="fa-IR" altLang="fa-IR" sz="5400">
                <a:cs typeface="B Titr" panose="00000700000000000000" pitchFamily="2" charset="-78"/>
              </a:rPr>
              <a:t>چرا؟</a:t>
            </a:r>
            <a:endParaRPr lang="en-US" altLang="fa-IR" sz="5400">
              <a:cs typeface="B Titr" panose="00000700000000000000"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BE18BBC-455C-41D3-8E1F-1EAFBCC04966}"/>
              </a:ext>
            </a:extLst>
          </p:cNvPr>
          <p:cNvSpPr>
            <a:spLocks noGrp="1" noChangeArrowheads="1"/>
          </p:cNvSpPr>
          <p:nvPr>
            <p:ph type="title"/>
          </p:nvPr>
        </p:nvSpPr>
        <p:spPr/>
        <p:txBody>
          <a:bodyPr/>
          <a:lstStyle/>
          <a:p>
            <a:pPr eaLnBrk="1" hangingPunct="1">
              <a:defRPr/>
            </a:pPr>
            <a:r>
              <a:rPr lang="fa-IR">
                <a:cs typeface="B Titr" pitchFamily="2" charset="-78"/>
              </a:rPr>
              <a:t>اثرات مثلثی شدن خانواده</a:t>
            </a:r>
            <a:endParaRPr lang="en-US">
              <a:cs typeface="B Titr" pitchFamily="2" charset="-78"/>
            </a:endParaRPr>
          </a:p>
        </p:txBody>
      </p:sp>
      <p:sp>
        <p:nvSpPr>
          <p:cNvPr id="19459" name="Rectangle 3">
            <a:extLst>
              <a:ext uri="{FF2B5EF4-FFF2-40B4-BE49-F238E27FC236}">
                <a16:creationId xmlns:a16="http://schemas.microsoft.com/office/drawing/2014/main" id="{062BB514-1914-4913-8E78-8C542B32D8CF}"/>
              </a:ext>
            </a:extLst>
          </p:cNvPr>
          <p:cNvSpPr>
            <a:spLocks noGrp="1" noChangeArrowheads="1"/>
          </p:cNvSpPr>
          <p:nvPr>
            <p:ph type="body" idx="1"/>
          </p:nvPr>
        </p:nvSpPr>
        <p:spPr/>
        <p:txBody>
          <a:bodyPr/>
          <a:lstStyle/>
          <a:p>
            <a:pPr algn="r" rtl="1" eaLnBrk="1" hangingPunct="1"/>
            <a:r>
              <a:rPr lang="fa-IR" altLang="fa-IR" sz="4000" b="1">
                <a:cs typeface="B Kamran" panose="00000400000000000000" pitchFamily="2" charset="-78"/>
              </a:rPr>
              <a:t>کاهش میزان تعاملات عاطفی بین زوجین</a:t>
            </a:r>
          </a:p>
          <a:p>
            <a:pPr algn="r" rtl="1" eaLnBrk="1" hangingPunct="1"/>
            <a:r>
              <a:rPr lang="fa-IR" altLang="fa-IR" sz="4000" b="1">
                <a:cs typeface="B Kamran" panose="00000400000000000000" pitchFamily="2" charset="-78"/>
              </a:rPr>
              <a:t>جلب بیشترین توجه و مراقبت توسط فرزند </a:t>
            </a:r>
          </a:p>
          <a:p>
            <a:pPr algn="r" rtl="1" eaLnBrk="1" hangingPunct="1"/>
            <a:r>
              <a:rPr lang="fa-IR" altLang="fa-IR" sz="4000" b="1">
                <a:cs typeface="B Kamran" panose="00000400000000000000" pitchFamily="2" charset="-78"/>
              </a:rPr>
              <a:t>کاهش میزان رفت و آمدها و تفریحات</a:t>
            </a:r>
          </a:p>
          <a:p>
            <a:pPr algn="r" rtl="1" eaLnBrk="1" hangingPunct="1"/>
            <a:r>
              <a:rPr lang="fa-IR" altLang="fa-IR" sz="4000" b="1">
                <a:cs typeface="B Kamran" panose="00000400000000000000" pitchFamily="2" charset="-78"/>
              </a:rPr>
              <a:t>فرسودگی و فشار زیاد مراقبت از فرزند</a:t>
            </a:r>
          </a:p>
          <a:p>
            <a:pPr algn="r" rtl="1" eaLnBrk="1" hangingPunct="1"/>
            <a:r>
              <a:rPr lang="fa-IR" altLang="fa-IR" sz="4000" b="1">
                <a:cs typeface="B Kamran" panose="00000400000000000000" pitchFamily="2" charset="-78"/>
              </a:rPr>
              <a:t>بی توجهی به نیازهای شخصی ونيازهاي شوهر یا همسر</a:t>
            </a:r>
          </a:p>
          <a:p>
            <a:pPr algn="r" rtl="1" eaLnBrk="1" hangingPunct="1"/>
            <a:r>
              <a:rPr lang="fa-IR" altLang="fa-IR" sz="4000" b="1">
                <a:cs typeface="B Kamran" panose="00000400000000000000" pitchFamily="2" charset="-78"/>
              </a:rPr>
              <a:t>این تصور که حالا بایدخود را وقف فرزند کنیم .</a:t>
            </a:r>
            <a:endParaRPr lang="en-US" altLang="fa-IR" sz="4000" b="1">
              <a:cs typeface="B Kamran" panose="00000400000000000000" pitchFamily="2" charset="-78"/>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circle(in)">
                                      <p:cBhvr>
                                        <p:cTn id="7" dur="2000"/>
                                        <p:tgtEl>
                                          <p:spTgt spid="19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plus(in)">
                                      <p:cBhvr>
                                        <p:cTn id="12" dur="2000"/>
                                        <p:tgtEl>
                                          <p:spTgt spid="194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plus(in)">
                                      <p:cBhvr>
                                        <p:cTn id="17" dur="2000"/>
                                        <p:tgtEl>
                                          <p:spTgt spid="194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19459">
                                            <p:txEl>
                                              <p:pRg st="2" end="2"/>
                                            </p:txEl>
                                          </p:spTgt>
                                        </p:tgtEl>
                                        <p:attrNameLst>
                                          <p:attrName>style.visibility</p:attrName>
                                        </p:attrNameLst>
                                      </p:cBhvr>
                                      <p:to>
                                        <p:strVal val="visible"/>
                                      </p:to>
                                    </p:set>
                                    <p:animEffect transition="in" filter="plus(in)">
                                      <p:cBhvr>
                                        <p:cTn id="22" dur="2000"/>
                                        <p:tgtEl>
                                          <p:spTgt spid="194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3" presetClass="entr" presetSubtype="16" fill="hold" grpId="0" nodeType="clickEffect">
                                  <p:stCondLst>
                                    <p:cond delay="0"/>
                                  </p:stCondLst>
                                  <p:childTnLst>
                                    <p:set>
                                      <p:cBhvr>
                                        <p:cTn id="26" dur="1" fill="hold">
                                          <p:stCondLst>
                                            <p:cond delay="0"/>
                                          </p:stCondLst>
                                        </p:cTn>
                                        <p:tgtEl>
                                          <p:spTgt spid="19459">
                                            <p:txEl>
                                              <p:pRg st="3" end="3"/>
                                            </p:txEl>
                                          </p:spTgt>
                                        </p:tgtEl>
                                        <p:attrNameLst>
                                          <p:attrName>style.visibility</p:attrName>
                                        </p:attrNameLst>
                                      </p:cBhvr>
                                      <p:to>
                                        <p:strVal val="visible"/>
                                      </p:to>
                                    </p:set>
                                    <p:animEffect transition="in" filter="plus(in)">
                                      <p:cBhvr>
                                        <p:cTn id="27" dur="2000"/>
                                        <p:tgtEl>
                                          <p:spTgt spid="1945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3" presetClass="entr" presetSubtype="16" fill="hold" grpId="0" nodeType="clickEffect">
                                  <p:stCondLst>
                                    <p:cond delay="0"/>
                                  </p:stCondLst>
                                  <p:childTnLst>
                                    <p:set>
                                      <p:cBhvr>
                                        <p:cTn id="31" dur="1" fill="hold">
                                          <p:stCondLst>
                                            <p:cond delay="0"/>
                                          </p:stCondLst>
                                        </p:cTn>
                                        <p:tgtEl>
                                          <p:spTgt spid="19459">
                                            <p:txEl>
                                              <p:pRg st="4" end="4"/>
                                            </p:txEl>
                                          </p:spTgt>
                                        </p:tgtEl>
                                        <p:attrNameLst>
                                          <p:attrName>style.visibility</p:attrName>
                                        </p:attrNameLst>
                                      </p:cBhvr>
                                      <p:to>
                                        <p:strVal val="visible"/>
                                      </p:to>
                                    </p:set>
                                    <p:animEffect transition="in" filter="plus(in)">
                                      <p:cBhvr>
                                        <p:cTn id="32" dur="2000"/>
                                        <p:tgtEl>
                                          <p:spTgt spid="1945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3" presetClass="entr" presetSubtype="16"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Effect transition="in" filter="plus(in)">
                                      <p:cBhvr>
                                        <p:cTn id="37" dur="20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a:extLst>
              <a:ext uri="{FF2B5EF4-FFF2-40B4-BE49-F238E27FC236}">
                <a16:creationId xmlns:a16="http://schemas.microsoft.com/office/drawing/2014/main" id="{DDDABDFD-9ADB-44F9-A26B-34C33A8F4D51}"/>
              </a:ext>
            </a:extLst>
          </p:cNvPr>
          <p:cNvSpPr>
            <a:spLocks noGrp="1" noChangeArrowheads="1"/>
          </p:cNvSpPr>
          <p:nvPr>
            <p:ph type="title"/>
          </p:nvPr>
        </p:nvSpPr>
        <p:spPr>
          <a:xfrm>
            <a:off x="457200" y="274638"/>
            <a:ext cx="8229600" cy="2290762"/>
          </a:xfrm>
        </p:spPr>
        <p:txBody>
          <a:bodyPr/>
          <a:lstStyle/>
          <a:p>
            <a:pPr eaLnBrk="1" hangingPunct="1">
              <a:defRPr/>
            </a:pPr>
            <a:r>
              <a:rPr lang="fa-IR" sz="4000">
                <a:cs typeface="B Titr" pitchFamily="2" charset="-78"/>
              </a:rPr>
              <a:t>هر یک از ما ناخودآگاه به شیوه ای که در کودکی با ما رفتار کرده اند با کودکانمان رفتار می کنیم، این امر مسئولیت ما را برای نسل بعد از خودمان سنگین تر می سازد.</a:t>
            </a:r>
            <a:endParaRPr lang="en-US" sz="4000">
              <a:cs typeface="B Titr"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8B32426-9976-41ED-9020-270BAD145F72}"/>
              </a:ext>
            </a:extLst>
          </p:cNvPr>
          <p:cNvSpPr>
            <a:spLocks noGrp="1" noChangeArrowheads="1"/>
          </p:cNvSpPr>
          <p:nvPr>
            <p:ph type="title"/>
          </p:nvPr>
        </p:nvSpPr>
        <p:spPr/>
        <p:txBody>
          <a:bodyPr/>
          <a:lstStyle/>
          <a:p>
            <a:pPr eaLnBrk="1" hangingPunct="1">
              <a:defRPr/>
            </a:pPr>
            <a:r>
              <a:rPr lang="fa-IR">
                <a:cs typeface="B Titr" pitchFamily="2" charset="-78"/>
              </a:rPr>
              <a:t>توصیه های اولیه:</a:t>
            </a:r>
            <a:endParaRPr lang="en-US">
              <a:cs typeface="B Titr" pitchFamily="2" charset="-78"/>
            </a:endParaRPr>
          </a:p>
        </p:txBody>
      </p:sp>
      <p:sp>
        <p:nvSpPr>
          <p:cNvPr id="19459" name="Rectangle 3">
            <a:extLst>
              <a:ext uri="{FF2B5EF4-FFF2-40B4-BE49-F238E27FC236}">
                <a16:creationId xmlns:a16="http://schemas.microsoft.com/office/drawing/2014/main" id="{0938A5EA-9139-4731-81D4-6C67B6021CB7}"/>
              </a:ext>
            </a:extLst>
          </p:cNvPr>
          <p:cNvSpPr>
            <a:spLocks noGrp="1" noChangeArrowheads="1"/>
          </p:cNvSpPr>
          <p:nvPr>
            <p:ph type="body" idx="1"/>
          </p:nvPr>
        </p:nvSpPr>
        <p:spPr/>
        <p:txBody>
          <a:bodyPr/>
          <a:lstStyle/>
          <a:p>
            <a:pPr algn="r" rtl="1" eaLnBrk="1" hangingPunct="1"/>
            <a:r>
              <a:rPr lang="fa-IR" altLang="fa-IR" b="1">
                <a:cs typeface="B Compset" panose="00000400000000000000" pitchFamily="2" charset="-78"/>
              </a:rPr>
              <a:t>قبل از هر چیز نیازهاو انتظارات زناشویی تان را بیادداشته باشید.</a:t>
            </a:r>
          </a:p>
          <a:p>
            <a:pPr algn="r" rtl="1" eaLnBrk="1" hangingPunct="1"/>
            <a:r>
              <a:rPr lang="fa-IR" altLang="fa-IR" b="1">
                <a:cs typeface="B Compset" panose="00000400000000000000" pitchFamily="2" charset="-78"/>
              </a:rPr>
              <a:t>فرزند پروری یک کار گروهی است و نیازمند همکاری.</a:t>
            </a:r>
          </a:p>
          <a:p>
            <a:pPr algn="r" rtl="1" eaLnBrk="1" hangingPunct="1"/>
            <a:r>
              <a:rPr lang="fa-IR" altLang="fa-IR" b="1">
                <a:cs typeface="B Compset" panose="00000400000000000000" pitchFamily="2" charset="-78"/>
              </a:rPr>
              <a:t>در مورد شیوه های تربیتی مذاکره کرده وبه توافق برسید.</a:t>
            </a:r>
          </a:p>
          <a:p>
            <a:pPr algn="r" rtl="1" eaLnBrk="1" hangingPunct="1"/>
            <a:r>
              <a:rPr lang="fa-IR" altLang="fa-IR" b="1">
                <a:cs typeface="B Compset" panose="00000400000000000000" pitchFamily="2" charset="-78"/>
              </a:rPr>
              <a:t>همواره از مشورت با متخصصین غافل نشوید.</a:t>
            </a:r>
          </a:p>
          <a:p>
            <a:pPr algn="r" rtl="1" eaLnBrk="1" hangingPunct="1"/>
            <a:r>
              <a:rPr lang="fa-IR" altLang="fa-IR" b="1">
                <a:cs typeface="B Compset" panose="00000400000000000000" pitchFamily="2" charset="-78"/>
              </a:rPr>
              <a:t>اگر شرايط آنطور كه مي خواهيم پيش نمي رود شايد خود ما نياز به تربيت مجدد داشته باشيم .</a:t>
            </a:r>
            <a:endParaRPr lang="en-US" altLang="fa-IR" b="1">
              <a:cs typeface="B Compse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diamond(in)">
                                      <p:cBhvr>
                                        <p:cTn id="7" dur="20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diamond(in)">
                                      <p:cBhvr>
                                        <p:cTn id="12" dur="2000"/>
                                        <p:tgtEl>
                                          <p:spTgt spid="19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diamond(in)">
                                      <p:cBhvr>
                                        <p:cTn id="17" dur="2000"/>
                                        <p:tgtEl>
                                          <p:spTgt spid="19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diamond(in)">
                                      <p:cBhvr>
                                        <p:cTn id="22" dur="2000"/>
                                        <p:tgtEl>
                                          <p:spTgt spid="194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diamond(in)">
                                      <p:cBhvr>
                                        <p:cTn id="27" dur="20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a:extLst>
              <a:ext uri="{FF2B5EF4-FFF2-40B4-BE49-F238E27FC236}">
                <a16:creationId xmlns:a16="http://schemas.microsoft.com/office/drawing/2014/main" id="{E4AE1ECF-E123-4D15-A99C-61ED1973D065}"/>
              </a:ext>
            </a:extLst>
          </p:cNvPr>
          <p:cNvSpPr>
            <a:spLocks noGrp="1" noChangeArrowheads="1"/>
          </p:cNvSpPr>
          <p:nvPr>
            <p:ph type="title"/>
          </p:nvPr>
        </p:nvSpPr>
        <p:spPr>
          <a:xfrm>
            <a:off x="539750" y="3068638"/>
            <a:ext cx="8243888" cy="1314450"/>
          </a:xfrm>
        </p:spPr>
        <p:txBody>
          <a:bodyPr/>
          <a:lstStyle/>
          <a:p>
            <a:pPr eaLnBrk="1" hangingPunct="1">
              <a:defRPr/>
            </a:pPr>
            <a:r>
              <a:rPr lang="fa-IR" sz="4000">
                <a:cs typeface="B Titr" pitchFamily="2" charset="-78"/>
              </a:rPr>
              <a:t>اگر شما با فرزندانتان راجع به دوستان، شغل، فعالیتها، افکار، احساسات ،نگرانی ها ،امیدها و تجاربتان صحبت کنید احتمال بیشتری دارد تا فرزندانتان نیز مسائل خودشان را با شما در میان بگذارند.</a:t>
            </a:r>
            <a:br>
              <a:rPr lang="en-US" sz="4000">
                <a:cs typeface="B Titr" pitchFamily="2" charset="-78"/>
              </a:rPr>
            </a:br>
            <a:endParaRPr lang="en-US" sz="4000">
              <a:cs typeface="B Titr"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a:extLst>
              <a:ext uri="{FF2B5EF4-FFF2-40B4-BE49-F238E27FC236}">
                <a16:creationId xmlns:a16="http://schemas.microsoft.com/office/drawing/2014/main" id="{974142BF-5529-4359-8A0B-D447135D99AA}"/>
              </a:ext>
            </a:extLst>
          </p:cNvPr>
          <p:cNvSpPr>
            <a:spLocks noGrp="1" noChangeArrowheads="1"/>
          </p:cNvSpPr>
          <p:nvPr>
            <p:ph type="title"/>
          </p:nvPr>
        </p:nvSpPr>
        <p:spPr>
          <a:xfrm>
            <a:off x="611188" y="1700213"/>
            <a:ext cx="8243887" cy="1314450"/>
          </a:xfrm>
        </p:spPr>
        <p:txBody>
          <a:bodyPr/>
          <a:lstStyle/>
          <a:p>
            <a:pPr eaLnBrk="1" hangingPunct="1">
              <a:defRPr/>
            </a:pPr>
            <a:r>
              <a:rPr lang="fa-IR" sz="4000">
                <a:cs typeface="B Titr" pitchFamily="2" charset="-78"/>
              </a:rPr>
              <a:t>کودکان بسرعت متوجه تفاوتهای تربیتی والدینشان می شوند و پاسخهای خود را با آنها تنظیم می کنند و ما را وارد بازی خودشان می کنند.</a:t>
            </a:r>
            <a:endParaRPr lang="en-US" sz="4000">
              <a:cs typeface="B Titr"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EDBC2E8E-2F46-4461-838E-DD1931889279}"/>
              </a:ext>
            </a:extLst>
          </p:cNvPr>
          <p:cNvSpPr>
            <a:spLocks noGrp="1" noChangeArrowheads="1"/>
          </p:cNvSpPr>
          <p:nvPr>
            <p:ph type="title"/>
          </p:nvPr>
        </p:nvSpPr>
        <p:spPr/>
        <p:txBody>
          <a:bodyPr/>
          <a:lstStyle/>
          <a:p>
            <a:pPr eaLnBrk="1" hangingPunct="1">
              <a:defRPr/>
            </a:pPr>
            <a:r>
              <a:rPr lang="fa-IR" altLang="fa-IR" b="1">
                <a:solidFill>
                  <a:srgbClr val="FF0066"/>
                </a:solidFill>
                <a:cs typeface="B Titr" panose="00000700000000000000" pitchFamily="2" charset="-78"/>
              </a:rPr>
              <a:t>ویژگیهای والدين با سبک سختگیرانه</a:t>
            </a:r>
            <a:endParaRPr lang="en-US" altLang="fa-IR" b="1">
              <a:solidFill>
                <a:srgbClr val="FF0066"/>
              </a:solidFill>
              <a:cs typeface="B Titr" panose="00000700000000000000" pitchFamily="2" charset="-78"/>
            </a:endParaRPr>
          </a:p>
        </p:txBody>
      </p:sp>
      <p:sp>
        <p:nvSpPr>
          <p:cNvPr id="24579" name="Rectangle 3">
            <a:extLst>
              <a:ext uri="{FF2B5EF4-FFF2-40B4-BE49-F238E27FC236}">
                <a16:creationId xmlns:a16="http://schemas.microsoft.com/office/drawing/2014/main" id="{67569770-CA7C-4F8D-B105-DAEF38370649}"/>
              </a:ext>
            </a:extLst>
          </p:cNvPr>
          <p:cNvSpPr>
            <a:spLocks noGrp="1" noChangeArrowheads="1"/>
          </p:cNvSpPr>
          <p:nvPr>
            <p:ph type="body" idx="1"/>
          </p:nvPr>
        </p:nvSpPr>
        <p:spPr/>
        <p:txBody>
          <a:bodyPr/>
          <a:lstStyle/>
          <a:p>
            <a:pPr algn="r" rtl="1" eaLnBrk="1" hangingPunct="1"/>
            <a:r>
              <a:rPr lang="fa-IR" altLang="fa-IR" sz="3600" b="1">
                <a:cs typeface="B Compset" panose="00000400000000000000" pitchFamily="2" charset="-78"/>
              </a:rPr>
              <a:t>اعمال قواعد خشک و انتظارات غیرقابل انعطاف</a:t>
            </a:r>
          </a:p>
          <a:p>
            <a:pPr algn="r" rtl="1" eaLnBrk="1" hangingPunct="1"/>
            <a:r>
              <a:rPr lang="fa-IR" altLang="fa-IR" sz="3600" b="1">
                <a:cs typeface="B Compset" panose="00000400000000000000" pitchFamily="2" charset="-78"/>
              </a:rPr>
              <a:t>نظم بر اساس اطاعت محض ،ترس و تهدید و تنبیه</a:t>
            </a:r>
          </a:p>
          <a:p>
            <a:pPr algn="r" rtl="1" eaLnBrk="1" hangingPunct="1"/>
            <a:r>
              <a:rPr lang="fa-IR" altLang="fa-IR" sz="3600" b="1">
                <a:cs typeface="B Compset" panose="00000400000000000000" pitchFamily="2" charset="-78"/>
              </a:rPr>
              <a:t>معمولاً یک نفر در مورد همه چیز تصمیم می گیرد.</a:t>
            </a:r>
          </a:p>
          <a:p>
            <a:pPr algn="r" rtl="1" eaLnBrk="1" hangingPunct="1"/>
            <a:r>
              <a:rPr lang="fa-IR" altLang="fa-IR" sz="3600" b="1">
                <a:cs typeface="B Compset" panose="00000400000000000000" pitchFamily="2" charset="-78"/>
              </a:rPr>
              <a:t>افراد از استقلال لازم برخودار نیستند.</a:t>
            </a:r>
          </a:p>
          <a:p>
            <a:pPr algn="r" rtl="1" eaLnBrk="1" hangingPunct="1"/>
            <a:r>
              <a:rPr lang="fa-IR" altLang="fa-IR" sz="3600" b="1">
                <a:cs typeface="B Compset" panose="00000400000000000000" pitchFamily="2" charset="-78"/>
              </a:rPr>
              <a:t>هیچکس حق اظهار نظر یا انتقاد را ندارد.</a:t>
            </a:r>
          </a:p>
          <a:p>
            <a:pPr algn="r" rtl="1" eaLnBrk="1" hangingPunct="1"/>
            <a:endParaRPr lang="fa-IR" altLang="fa-IR" sz="3600" b="1">
              <a:cs typeface="B Compset" panose="00000400000000000000" pitchFamily="2" charset="-78"/>
            </a:endParaRPr>
          </a:p>
          <a:p>
            <a:pPr algn="r" rtl="1" eaLnBrk="1" hangingPunct="1"/>
            <a:endParaRPr lang="en-US" altLang="fa-IR" sz="3600" b="1">
              <a:cs typeface="B Compse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amond(in)">
                                      <p:cBhvr>
                                        <p:cTn id="7" dur="2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amond(in)">
                                      <p:cBhvr>
                                        <p:cTn id="12" dur="20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amond(in)">
                                      <p:cBhvr>
                                        <p:cTn id="17" dur="20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amond(in)">
                                      <p:cBhvr>
                                        <p:cTn id="22" dur="2000"/>
                                        <p:tgtEl>
                                          <p:spTgt spid="2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diamond(in)">
                                      <p:cBhvr>
                                        <p:cTn id="27" dur="2000"/>
                                        <p:tgtEl>
                                          <p:spTgt spid="245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9BBE2A1-3B83-4F0C-BB8D-8BB167A051C5}"/>
              </a:ext>
            </a:extLst>
          </p:cNvPr>
          <p:cNvSpPr>
            <a:spLocks noGrp="1" noChangeArrowheads="1"/>
          </p:cNvSpPr>
          <p:nvPr>
            <p:ph type="title"/>
          </p:nvPr>
        </p:nvSpPr>
        <p:spPr/>
        <p:txBody>
          <a:bodyPr/>
          <a:lstStyle/>
          <a:p>
            <a:pPr eaLnBrk="1" hangingPunct="1">
              <a:defRPr/>
            </a:pPr>
            <a:r>
              <a:rPr lang="fa-IR">
                <a:solidFill>
                  <a:srgbClr val="FF0066"/>
                </a:solidFill>
                <a:cs typeface="B Titr" pitchFamily="2" charset="-78"/>
              </a:rPr>
              <a:t>فرزندان با سبک سختگیرانه:</a:t>
            </a:r>
            <a:endParaRPr lang="en-US">
              <a:solidFill>
                <a:srgbClr val="FF0066"/>
              </a:solidFill>
              <a:cs typeface="B Titr" pitchFamily="2" charset="-78"/>
            </a:endParaRPr>
          </a:p>
        </p:txBody>
      </p:sp>
      <p:sp>
        <p:nvSpPr>
          <p:cNvPr id="25603" name="Rectangle 3">
            <a:extLst>
              <a:ext uri="{FF2B5EF4-FFF2-40B4-BE49-F238E27FC236}">
                <a16:creationId xmlns:a16="http://schemas.microsoft.com/office/drawing/2014/main" id="{223AEA4E-5FEA-4BBA-9AB5-2490551D3321}"/>
              </a:ext>
            </a:extLst>
          </p:cNvPr>
          <p:cNvSpPr>
            <a:spLocks noGrp="1" noChangeArrowheads="1"/>
          </p:cNvSpPr>
          <p:nvPr>
            <p:ph type="body" idx="1"/>
          </p:nvPr>
        </p:nvSpPr>
        <p:spPr/>
        <p:txBody>
          <a:bodyPr/>
          <a:lstStyle/>
          <a:p>
            <a:pPr algn="r" rtl="1" eaLnBrk="1" hangingPunct="1"/>
            <a:r>
              <a:rPr lang="fa-IR" altLang="fa-IR" sz="3600" b="1">
                <a:cs typeface="B Compset" panose="00000400000000000000" pitchFamily="2" charset="-78"/>
              </a:rPr>
              <a:t> تحریک پذیر</a:t>
            </a:r>
          </a:p>
          <a:p>
            <a:pPr algn="r" rtl="1" eaLnBrk="1" hangingPunct="1"/>
            <a:r>
              <a:rPr lang="fa-IR" altLang="fa-IR" sz="3600" b="1">
                <a:cs typeface="B Compset" panose="00000400000000000000" pitchFamily="2" charset="-78"/>
              </a:rPr>
              <a:t>  متعارض و معترض</a:t>
            </a:r>
          </a:p>
          <a:p>
            <a:pPr algn="r" rtl="1" eaLnBrk="1" hangingPunct="1"/>
            <a:r>
              <a:rPr lang="fa-IR" altLang="fa-IR" sz="3600" b="1">
                <a:cs typeface="B Compset" panose="00000400000000000000" pitchFamily="2" charset="-78"/>
              </a:rPr>
              <a:t> دارای خلق بی ثبات</a:t>
            </a:r>
          </a:p>
          <a:p>
            <a:pPr algn="r" rtl="1" eaLnBrk="1" hangingPunct="1"/>
            <a:r>
              <a:rPr lang="fa-IR" altLang="fa-IR" sz="3600" b="1">
                <a:cs typeface="B Compset" panose="00000400000000000000" pitchFamily="2" charset="-78"/>
              </a:rPr>
              <a:t>ناشاد</a:t>
            </a:r>
          </a:p>
          <a:p>
            <a:pPr algn="r" rtl="1" eaLnBrk="1" hangingPunct="1"/>
            <a:r>
              <a:rPr lang="fa-IR" altLang="fa-IR" sz="3600" b="1">
                <a:cs typeface="B Compset" panose="00000400000000000000" pitchFamily="2" charset="-78"/>
              </a:rPr>
              <a:t>آسیب پذیر در مقابل فشارها</a:t>
            </a:r>
          </a:p>
          <a:p>
            <a:pPr algn="r" rtl="1" eaLnBrk="1" hangingPunct="1"/>
            <a:r>
              <a:rPr lang="fa-IR" altLang="fa-IR" sz="3600" b="1">
                <a:cs typeface="B Compset" panose="00000400000000000000" pitchFamily="2" charset="-78"/>
              </a:rPr>
              <a:t> دارای رفتار غیر دوستانه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checkerboard(across)">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checkerboard(across)">
                                      <p:cBhvr>
                                        <p:cTn id="12" dur="500"/>
                                        <p:tgtEl>
                                          <p:spTgt spid="25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checkerboard(across)">
                                      <p:cBhvr>
                                        <p:cTn id="17" dur="500"/>
                                        <p:tgtEl>
                                          <p:spTgt spid="256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checkerboard(across)">
                                      <p:cBhvr>
                                        <p:cTn id="22" dur="500"/>
                                        <p:tgtEl>
                                          <p:spTgt spid="256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checkerboard(across)">
                                      <p:cBhvr>
                                        <p:cTn id="27" dur="500"/>
                                        <p:tgtEl>
                                          <p:spTgt spid="256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5603">
                                            <p:txEl>
                                              <p:pRg st="5" end="5"/>
                                            </p:txEl>
                                          </p:spTgt>
                                        </p:tgtEl>
                                        <p:attrNameLst>
                                          <p:attrName>style.visibility</p:attrName>
                                        </p:attrNameLst>
                                      </p:cBhvr>
                                      <p:to>
                                        <p:strVal val="visible"/>
                                      </p:to>
                                    </p:set>
                                    <p:animEffect transition="in" filter="checkerboard(across)">
                                      <p:cBhvr>
                                        <p:cTn id="32"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D481F581-5560-4192-A6F0-66CB66468E7C}"/>
              </a:ext>
            </a:extLst>
          </p:cNvPr>
          <p:cNvSpPr>
            <a:spLocks noGrp="1" noChangeArrowheads="1"/>
          </p:cNvSpPr>
          <p:nvPr>
            <p:ph type="title"/>
          </p:nvPr>
        </p:nvSpPr>
        <p:spPr/>
        <p:txBody>
          <a:bodyPr/>
          <a:lstStyle/>
          <a:p>
            <a:pPr eaLnBrk="1" hangingPunct="1">
              <a:defRPr/>
            </a:pPr>
            <a:r>
              <a:rPr lang="fa-IR" b="1">
                <a:solidFill>
                  <a:schemeClr val="tx1"/>
                </a:solidFill>
                <a:cs typeface="B Titr" pitchFamily="2" charset="-78"/>
              </a:rPr>
              <a:t>ویژگیهای سبک سهلگیرانه</a:t>
            </a:r>
            <a:endParaRPr lang="en-US" b="1">
              <a:solidFill>
                <a:schemeClr val="tx1"/>
              </a:solidFill>
              <a:cs typeface="B Titr" pitchFamily="2" charset="-78"/>
            </a:endParaRPr>
          </a:p>
        </p:txBody>
      </p:sp>
      <p:sp>
        <p:nvSpPr>
          <p:cNvPr id="26627" name="Rectangle 3">
            <a:extLst>
              <a:ext uri="{FF2B5EF4-FFF2-40B4-BE49-F238E27FC236}">
                <a16:creationId xmlns:a16="http://schemas.microsoft.com/office/drawing/2014/main" id="{06BED669-882C-411D-8D54-A98220A40DE4}"/>
              </a:ext>
            </a:extLst>
          </p:cNvPr>
          <p:cNvSpPr>
            <a:spLocks noGrp="1" noChangeArrowheads="1"/>
          </p:cNvSpPr>
          <p:nvPr>
            <p:ph type="body" idx="1"/>
          </p:nvPr>
        </p:nvSpPr>
        <p:spPr/>
        <p:txBody>
          <a:bodyPr/>
          <a:lstStyle/>
          <a:p>
            <a:pPr algn="r" rtl="1" eaLnBrk="1" hangingPunct="1">
              <a:lnSpc>
                <a:spcPct val="90000"/>
              </a:lnSpc>
            </a:pPr>
            <a:r>
              <a:rPr lang="fa-IR" altLang="fa-IR" sz="3600" b="1">
                <a:cs typeface="B Compset" panose="00000400000000000000" pitchFamily="2" charset="-78"/>
              </a:rPr>
              <a:t>اولویت به فرزندان داده می شود.</a:t>
            </a:r>
          </a:p>
          <a:p>
            <a:pPr algn="r" rtl="1" eaLnBrk="1" hangingPunct="1">
              <a:lnSpc>
                <a:spcPct val="90000"/>
              </a:lnSpc>
            </a:pPr>
            <a:r>
              <a:rPr lang="fa-IR" altLang="fa-IR" sz="3600" b="1">
                <a:cs typeface="B Compset" panose="00000400000000000000" pitchFamily="2" charset="-78"/>
              </a:rPr>
              <a:t>هر کس هرکاری میل دارد می کند.</a:t>
            </a:r>
          </a:p>
          <a:p>
            <a:pPr algn="r" rtl="1" eaLnBrk="1" hangingPunct="1">
              <a:lnSpc>
                <a:spcPct val="90000"/>
              </a:lnSpc>
            </a:pPr>
            <a:r>
              <a:rPr lang="fa-IR" altLang="fa-IR" sz="3600" b="1">
                <a:cs typeface="B Compset" panose="00000400000000000000" pitchFamily="2" charset="-78"/>
              </a:rPr>
              <a:t>بجای قانون، هرج ومرج حاکم بر روابط اعضای خانواده است.</a:t>
            </a:r>
          </a:p>
          <a:p>
            <a:pPr algn="r" rtl="1" eaLnBrk="1" hangingPunct="1">
              <a:lnSpc>
                <a:spcPct val="90000"/>
              </a:lnSpc>
            </a:pPr>
            <a:r>
              <a:rPr lang="fa-IR" altLang="fa-IR" sz="3600" b="1">
                <a:cs typeface="B Compset" panose="00000400000000000000" pitchFamily="2" charset="-78"/>
              </a:rPr>
              <a:t> اغلب خواسته های اعضاء در تضاد با هم قرارمی گیرد.</a:t>
            </a:r>
          </a:p>
          <a:p>
            <a:pPr algn="r" rtl="1" eaLnBrk="1" hangingPunct="1">
              <a:lnSpc>
                <a:spcPct val="90000"/>
              </a:lnSpc>
            </a:pPr>
            <a:r>
              <a:rPr lang="fa-IR" altLang="fa-IR" sz="3600" b="1">
                <a:cs typeface="B Compset" panose="00000400000000000000" pitchFamily="2" charset="-78"/>
              </a:rPr>
              <a:t>افراد حق دخالت در کار یکدیگر را ندارند.</a:t>
            </a:r>
          </a:p>
          <a:p>
            <a:pPr algn="r" rtl="1" eaLnBrk="1" hangingPunct="1">
              <a:lnSpc>
                <a:spcPct val="90000"/>
              </a:lnSpc>
            </a:pPr>
            <a:r>
              <a:rPr lang="fa-IR" altLang="fa-IR" sz="3600" b="1">
                <a:cs typeface="B Compset" panose="00000400000000000000" pitchFamily="2" charset="-78"/>
              </a:rPr>
              <a:t>احساس مسئولیت و همکاری وجود ندارد.</a:t>
            </a:r>
          </a:p>
          <a:p>
            <a:pPr algn="r" rtl="1" eaLnBrk="1" hangingPunct="1">
              <a:lnSpc>
                <a:spcPct val="90000"/>
              </a:lnSpc>
            </a:pPr>
            <a:endParaRPr lang="en-US" altLang="fa-IR" sz="3600" b="1">
              <a:cs typeface="B Compse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500"/>
                                        <p:tgtEl>
                                          <p:spTgt spid="266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2" dur="500"/>
                                        <p:tgtEl>
                                          <p:spTgt spid="266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17" dur="500"/>
                                        <p:tgtEl>
                                          <p:spTgt spid="266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22" dur="500"/>
                                        <p:tgtEl>
                                          <p:spTgt spid="266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27" dur="500"/>
                                        <p:tgtEl>
                                          <p:spTgt spid="266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32" dur="500"/>
                                        <p:tgtEl>
                                          <p:spTgt spid="26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18CEB211-6AB7-4528-8BEB-364B566651D3}"/>
              </a:ext>
            </a:extLst>
          </p:cNvPr>
          <p:cNvSpPr>
            <a:spLocks noGrp="1" noChangeArrowheads="1"/>
          </p:cNvSpPr>
          <p:nvPr>
            <p:ph type="title"/>
          </p:nvPr>
        </p:nvSpPr>
        <p:spPr/>
        <p:txBody>
          <a:bodyPr/>
          <a:lstStyle/>
          <a:p>
            <a:pPr eaLnBrk="1" hangingPunct="1">
              <a:defRPr/>
            </a:pPr>
            <a:r>
              <a:rPr lang="fa-IR">
                <a:solidFill>
                  <a:schemeClr val="tx1"/>
                </a:solidFill>
                <a:cs typeface="B Titr" pitchFamily="2" charset="-78"/>
              </a:rPr>
              <a:t>فرزندان با سبک سهلگیرانه:</a:t>
            </a:r>
            <a:endParaRPr lang="en-US">
              <a:solidFill>
                <a:schemeClr val="tx1"/>
              </a:solidFill>
              <a:cs typeface="B Titr" pitchFamily="2" charset="-78"/>
            </a:endParaRPr>
          </a:p>
        </p:txBody>
      </p:sp>
      <p:sp>
        <p:nvSpPr>
          <p:cNvPr id="27651" name="Rectangle 3">
            <a:extLst>
              <a:ext uri="{FF2B5EF4-FFF2-40B4-BE49-F238E27FC236}">
                <a16:creationId xmlns:a16="http://schemas.microsoft.com/office/drawing/2014/main" id="{D96CC658-737C-4DC2-BFF4-AE026D29FF1E}"/>
              </a:ext>
            </a:extLst>
          </p:cNvPr>
          <p:cNvSpPr>
            <a:spLocks noGrp="1" noChangeArrowheads="1"/>
          </p:cNvSpPr>
          <p:nvPr>
            <p:ph type="body" idx="1"/>
          </p:nvPr>
        </p:nvSpPr>
        <p:spPr/>
        <p:txBody>
          <a:bodyPr/>
          <a:lstStyle/>
          <a:p>
            <a:pPr algn="r" rtl="1" eaLnBrk="1" hangingPunct="1"/>
            <a:r>
              <a:rPr lang="fa-IR" altLang="fa-IR" sz="3600" b="1">
                <a:cs typeface="B Compset" panose="00000400000000000000" pitchFamily="2" charset="-78"/>
              </a:rPr>
              <a:t> سرکش و سلطه جو</a:t>
            </a:r>
          </a:p>
          <a:p>
            <a:pPr algn="r" rtl="1" eaLnBrk="1" hangingPunct="1"/>
            <a:r>
              <a:rPr lang="fa-IR" altLang="fa-IR" sz="3600" b="1">
                <a:cs typeface="B Compset" panose="00000400000000000000" pitchFamily="2" charset="-78"/>
              </a:rPr>
              <a:t>پرخاشگر و تکانشی</a:t>
            </a:r>
          </a:p>
          <a:p>
            <a:pPr algn="r" rtl="1" eaLnBrk="1" hangingPunct="1"/>
            <a:r>
              <a:rPr lang="fa-IR" altLang="fa-IR" sz="3600" b="1">
                <a:cs typeface="B Compset" panose="00000400000000000000" pitchFamily="2" charset="-78"/>
              </a:rPr>
              <a:t> دارای پیشرفت کم</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ox(in)">
                                      <p:cBhvr>
                                        <p:cTn id="7" dur="500"/>
                                        <p:tgtEl>
                                          <p:spTgt spid="276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ox(in)">
                                      <p:cBhvr>
                                        <p:cTn id="12" dur="500"/>
                                        <p:tgtEl>
                                          <p:spTgt spid="276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box(in)">
                                      <p:cBhvr>
                                        <p:cTn id="17" dur="500"/>
                                        <p:tgtEl>
                                          <p:spTgt spid="276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3E2E89F-CEFA-41A0-AA47-B4221C2CE312}"/>
              </a:ext>
            </a:extLst>
          </p:cNvPr>
          <p:cNvSpPr>
            <a:spLocks noGrp="1" noChangeArrowheads="1"/>
          </p:cNvSpPr>
          <p:nvPr>
            <p:ph type="title"/>
          </p:nvPr>
        </p:nvSpPr>
        <p:spPr/>
        <p:txBody>
          <a:bodyPr/>
          <a:lstStyle/>
          <a:p>
            <a:pPr eaLnBrk="1" hangingPunct="1">
              <a:defRPr/>
            </a:pPr>
            <a:r>
              <a:rPr lang="fa-IR">
                <a:solidFill>
                  <a:srgbClr val="009900"/>
                </a:solidFill>
                <a:cs typeface="B Titr" pitchFamily="2" charset="-78"/>
              </a:rPr>
              <a:t>فرزندان با سبک قاطعانه:</a:t>
            </a:r>
            <a:endParaRPr lang="en-US">
              <a:solidFill>
                <a:srgbClr val="009900"/>
              </a:solidFill>
              <a:cs typeface="B Titr" pitchFamily="2" charset="-78"/>
            </a:endParaRPr>
          </a:p>
        </p:txBody>
      </p:sp>
      <p:sp>
        <p:nvSpPr>
          <p:cNvPr id="29699" name="Rectangle 3">
            <a:extLst>
              <a:ext uri="{FF2B5EF4-FFF2-40B4-BE49-F238E27FC236}">
                <a16:creationId xmlns:a16="http://schemas.microsoft.com/office/drawing/2014/main" id="{E8D6C2DF-AE8D-4B7B-A09F-2985D6AB7C8B}"/>
              </a:ext>
            </a:extLst>
          </p:cNvPr>
          <p:cNvSpPr>
            <a:spLocks noGrp="1" noChangeArrowheads="1"/>
          </p:cNvSpPr>
          <p:nvPr>
            <p:ph type="body" idx="1"/>
          </p:nvPr>
        </p:nvSpPr>
        <p:spPr/>
        <p:txBody>
          <a:bodyPr/>
          <a:lstStyle/>
          <a:p>
            <a:pPr algn="r" rtl="1" eaLnBrk="1" hangingPunct="1"/>
            <a:r>
              <a:rPr lang="fa-IR" altLang="fa-IR" b="1">
                <a:cs typeface="B Compset" panose="00000400000000000000" pitchFamily="2" charset="-78"/>
              </a:rPr>
              <a:t>از نظر هیجانی سالمتر و شاداب ترند.</a:t>
            </a:r>
          </a:p>
          <a:p>
            <a:pPr algn="r" rtl="1" eaLnBrk="1" hangingPunct="1"/>
            <a:r>
              <a:rPr lang="fa-IR" altLang="fa-IR" b="1">
                <a:cs typeface="B Compset" panose="00000400000000000000" pitchFamily="2" charset="-78"/>
              </a:rPr>
              <a:t>خوداتکاء و مستقل می باشند.</a:t>
            </a:r>
          </a:p>
          <a:p>
            <a:pPr algn="r" rtl="1" eaLnBrk="1" hangingPunct="1"/>
            <a:r>
              <a:rPr lang="fa-IR" altLang="fa-IR" b="1">
                <a:cs typeface="B Compset" panose="00000400000000000000" pitchFamily="2" charset="-78"/>
              </a:rPr>
              <a:t>دارای عزت نفس بیشتر</a:t>
            </a:r>
          </a:p>
          <a:p>
            <a:pPr algn="r" rtl="1" eaLnBrk="1" hangingPunct="1"/>
            <a:r>
              <a:rPr lang="fa-IR" altLang="fa-IR" b="1">
                <a:cs typeface="B Compset" panose="00000400000000000000" pitchFamily="2" charset="-78"/>
              </a:rPr>
              <a:t>با فشارهای روانی بهتر مقابله می کنند.</a:t>
            </a:r>
          </a:p>
          <a:p>
            <a:pPr algn="r" rtl="1" eaLnBrk="1" hangingPunct="1"/>
            <a:r>
              <a:rPr lang="fa-IR" altLang="fa-IR" b="1">
                <a:cs typeface="B Compset" panose="00000400000000000000" pitchFamily="2" charset="-78"/>
              </a:rPr>
              <a:t>پیشرفت مدار بوده و موفق تر عمل می کنند.</a:t>
            </a:r>
            <a:endParaRPr lang="en-US" altLang="fa-IR" b="1">
              <a:cs typeface="B Compset"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ox(in)">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box(in)">
                                      <p:cBhvr>
                                        <p:cTn id="12" dur="500"/>
                                        <p:tgtEl>
                                          <p:spTgt spid="296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box(in)">
                                      <p:cBhvr>
                                        <p:cTn id="17" dur="500"/>
                                        <p:tgtEl>
                                          <p:spTgt spid="296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box(in)">
                                      <p:cBhvr>
                                        <p:cTn id="22" dur="500"/>
                                        <p:tgtEl>
                                          <p:spTgt spid="296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box(in)">
                                      <p:cBhvr>
                                        <p:cTn id="27"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D957C03-B211-4910-B05F-44C3CB53E1D2}"/>
              </a:ext>
            </a:extLst>
          </p:cNvPr>
          <p:cNvSpPr>
            <a:spLocks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1"/>
            <a:r>
              <a:rPr lang="fa-IR" altLang="fa-IR">
                <a:effectLst/>
                <a:cs typeface="B Titr" panose="00000700000000000000" pitchFamily="2" charset="-78"/>
              </a:rPr>
              <a:t>تفاوت خواسته ها  ونیازهای کودکان</a:t>
            </a:r>
            <a:r>
              <a:rPr lang="en-US" altLang="fa-IR">
                <a:effectLst/>
                <a:cs typeface="B Titr" panose="00000700000000000000" pitchFamily="2" charset="-78"/>
              </a:rPr>
              <a:t>:</a:t>
            </a:r>
          </a:p>
        </p:txBody>
      </p:sp>
      <p:sp>
        <p:nvSpPr>
          <p:cNvPr id="21507" name="Rectangle 3">
            <a:extLst>
              <a:ext uri="{FF2B5EF4-FFF2-40B4-BE49-F238E27FC236}">
                <a16:creationId xmlns:a16="http://schemas.microsoft.com/office/drawing/2014/main" id="{5A2AD56B-2781-457D-B3DF-9C3BD9056A1B}"/>
              </a:ext>
            </a:extLst>
          </p:cNvPr>
          <p:cNvSpPr>
            <a:spLocks noGrp="1" noChangeArrowheads="1"/>
          </p:cNvSpPr>
          <p:nvPr>
            <p:ph type="body" idx="1"/>
          </p:nvPr>
        </p:nvSpPr>
        <p:spPr/>
        <p:txBody>
          <a:bodyPr/>
          <a:lstStyle/>
          <a:p>
            <a:pPr algn="r" rtl="1"/>
            <a:r>
              <a:rPr lang="fa-IR" altLang="fa-IR">
                <a:cs typeface="B Titr" panose="00000700000000000000" pitchFamily="2" charset="-78"/>
              </a:rPr>
              <a:t>خواسته های کودکان هرگز تمامی ندارد</a:t>
            </a:r>
          </a:p>
          <a:p>
            <a:pPr algn="r" rtl="1"/>
            <a:r>
              <a:rPr lang="fa-IR" altLang="fa-IR">
                <a:cs typeface="B Titr" panose="00000700000000000000" pitchFamily="2" charset="-78"/>
              </a:rPr>
              <a:t>اما نیازهای کودک ضروری و و واقعی است و در هر مرحله ای متناسب با سن کودک فرق می کند.</a:t>
            </a:r>
          </a:p>
          <a:p>
            <a:pPr algn="r" rtl="1"/>
            <a:r>
              <a:rPr lang="fa-IR" altLang="fa-IR" b="1">
                <a:ea typeface="Times New Roman" panose="02020603050405020304" pitchFamily="18" charset="0"/>
                <a:cs typeface="B Zar" panose="00000400000000000000" pitchFamily="2" charset="-78"/>
              </a:rPr>
              <a:t>خواسته های کودک را عمدأ به تعویق بیاندازید تا بداند هر آنچه که می خواهد فوری آماده نمی شود.</a:t>
            </a:r>
            <a:endParaRPr lang="en-US" altLang="fa-IR" b="1">
              <a:ea typeface="Times New Roman" panose="02020603050405020304" pitchFamily="18" charset="0"/>
              <a:cs typeface="B Zar" panose="00000400000000000000"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BD91187-8C04-42BC-8DF4-2DA4B92DB615}"/>
              </a:ext>
            </a:extLst>
          </p:cNvPr>
          <p:cNvSpPr>
            <a:spLocks noGrp="1" noChangeArrowheads="1"/>
          </p:cNvSpPr>
          <p:nvPr>
            <p:ph type="ctrTitle"/>
          </p:nvPr>
        </p:nvSpPr>
        <p:spPr/>
        <p:txBody>
          <a:bodyPr/>
          <a:lstStyle/>
          <a:p>
            <a:pPr algn="r" eaLnBrk="1" hangingPunct="1">
              <a:defRPr/>
            </a:pPr>
            <a:r>
              <a:rPr lang="fa-IR">
                <a:solidFill>
                  <a:srgbClr val="FF0066"/>
                </a:solidFill>
                <a:cs typeface="B Titr" pitchFamily="2" charset="-78"/>
              </a:rPr>
              <a:t>تربيت سازنده</a:t>
            </a:r>
            <a:endParaRPr lang="en-US">
              <a:solidFill>
                <a:srgbClr val="FF0066"/>
              </a:solidFill>
              <a:cs typeface="B Titr" pitchFamily="2" charset="-78"/>
            </a:endParaRPr>
          </a:p>
        </p:txBody>
      </p:sp>
      <p:sp>
        <p:nvSpPr>
          <p:cNvPr id="7171" name="Rectangle 3">
            <a:extLst>
              <a:ext uri="{FF2B5EF4-FFF2-40B4-BE49-F238E27FC236}">
                <a16:creationId xmlns:a16="http://schemas.microsoft.com/office/drawing/2014/main" id="{C500B229-F9ED-42D1-81DB-BDC8293A606C}"/>
              </a:ext>
            </a:extLst>
          </p:cNvPr>
          <p:cNvSpPr>
            <a:spLocks noGrp="1" noChangeArrowheads="1"/>
          </p:cNvSpPr>
          <p:nvPr>
            <p:ph type="subTitle" idx="1"/>
          </p:nvPr>
        </p:nvSpPr>
        <p:spPr/>
        <p:txBody>
          <a:bodyPr/>
          <a:lstStyle/>
          <a:p>
            <a:pPr eaLnBrk="1" hangingPunct="1">
              <a:defRPr/>
            </a:pPr>
            <a:r>
              <a:rPr lang="fa-IR">
                <a:cs typeface="B Titr" pitchFamily="2" charset="-78"/>
              </a:rPr>
              <a:t>روشي که هدف آن تقويت رشد کودکان و مديريت رفتار آنان به گونه ای سازنده است. </a:t>
            </a:r>
            <a:endParaRPr lang="en-US">
              <a:cs typeface="B Tit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linds(horizontal)">
                                      <p:cBhvr>
                                        <p:cTn id="7" dur="5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BED75E8-4FA8-4A0B-9226-E937E836EC34}"/>
              </a:ext>
            </a:extLst>
          </p:cNvPr>
          <p:cNvSpPr>
            <a:spLocks noGrp="1" noChangeArrowheads="1"/>
          </p:cNvSpPr>
          <p:nvPr>
            <p:ph type="title"/>
          </p:nvPr>
        </p:nvSpPr>
        <p:spPr/>
        <p:txBody>
          <a:bodyPr/>
          <a:lstStyle/>
          <a:p>
            <a:pPr algn="r" rtl="1" eaLnBrk="1" hangingPunct="1"/>
            <a:r>
              <a:rPr lang="fa-IR" altLang="fa-IR" b="1">
                <a:solidFill>
                  <a:srgbClr val="FF0000"/>
                </a:solidFill>
                <a:effectLst/>
                <a:cs typeface="Traffic" pitchFamily="2" charset="0"/>
              </a:rPr>
              <a:t> پيش شرطهاي تربيت سازنده</a:t>
            </a:r>
            <a:endParaRPr lang="en-US" altLang="fa-IR" b="1">
              <a:solidFill>
                <a:srgbClr val="FF0000"/>
              </a:solidFill>
              <a:effectLst/>
              <a:cs typeface="Traffic" pitchFamily="2" charset="0"/>
            </a:endParaRPr>
          </a:p>
        </p:txBody>
      </p:sp>
      <p:sp>
        <p:nvSpPr>
          <p:cNvPr id="11267" name="Rectangle 3">
            <a:extLst>
              <a:ext uri="{FF2B5EF4-FFF2-40B4-BE49-F238E27FC236}">
                <a16:creationId xmlns:a16="http://schemas.microsoft.com/office/drawing/2014/main" id="{C213E63F-8C50-41A0-AA9B-356FBD8F46ED}"/>
              </a:ext>
            </a:extLst>
          </p:cNvPr>
          <p:cNvSpPr>
            <a:spLocks noGrp="1" noChangeArrowheads="1"/>
          </p:cNvSpPr>
          <p:nvPr>
            <p:ph type="body" idx="1"/>
          </p:nvPr>
        </p:nvSpPr>
        <p:spPr/>
        <p:txBody>
          <a:bodyPr/>
          <a:lstStyle/>
          <a:p>
            <a:pPr algn="r" rtl="1" eaLnBrk="1" hangingPunct="1"/>
            <a:r>
              <a:rPr lang="fa-IR" altLang="en-US">
                <a:cs typeface="B Titr" panose="00000700000000000000" pitchFamily="2" charset="-78"/>
              </a:rPr>
              <a:t>آماده کردن يک محيط امن و سازنده برای يادگيری</a:t>
            </a:r>
          </a:p>
          <a:p>
            <a:pPr algn="r" rtl="1" eaLnBrk="1" hangingPunct="1"/>
            <a:r>
              <a:rPr lang="fa-IR" altLang="en-US">
                <a:cs typeface="B Titr" panose="00000700000000000000" pitchFamily="2" charset="-78"/>
              </a:rPr>
              <a:t>داشتن انتظارات واقع بينانه</a:t>
            </a:r>
          </a:p>
          <a:p>
            <a:pPr algn="r" rtl="1" eaLnBrk="1" hangingPunct="1"/>
            <a:r>
              <a:rPr lang="fa-IR" altLang="en-US">
                <a:cs typeface="B Titr" panose="00000700000000000000" pitchFamily="2" charset="-78"/>
              </a:rPr>
              <a:t>مراقبت از خود به عنوان پدر يا مادر</a:t>
            </a:r>
          </a:p>
          <a:p>
            <a:pPr algn="r" rtl="1" eaLnBrk="1" hangingPunct="1"/>
            <a:r>
              <a:rPr lang="fa-IR" altLang="en-US">
                <a:cs typeface="B Titr" panose="00000700000000000000" pitchFamily="2" charset="-78"/>
              </a:rPr>
              <a:t>استفاده از انضباط قاطعانه</a:t>
            </a:r>
          </a:p>
          <a:p>
            <a:pPr algn="r" rtl="1" eaLnBrk="1" hangingPunct="1"/>
            <a:endParaRPr lang="en-US" altLang="en-US">
              <a:cs typeface="B Titr" panose="000007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checkerboard(across)">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checkerboard(across)">
                                      <p:cBhvr>
                                        <p:cTn id="12" dur="500"/>
                                        <p:tgtEl>
                                          <p:spTgt spid="112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checkerboard(across)">
                                      <p:cBhvr>
                                        <p:cTn id="17" dur="500"/>
                                        <p:tgtEl>
                                          <p:spTgt spid="112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checkerboard(across)">
                                      <p:cBhvr>
                                        <p:cTn id="22"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E3EBFD2-F0B2-419D-A8D1-A5C3F9ED5362}"/>
              </a:ext>
            </a:extLst>
          </p:cNvPr>
          <p:cNvSpPr>
            <a:spLocks noGrp="1" noChangeArrowheads="1"/>
          </p:cNvSpPr>
          <p:nvPr>
            <p:ph type="title"/>
          </p:nvPr>
        </p:nvSpPr>
        <p:spPr/>
        <p:txBody>
          <a:bodyPr/>
          <a:lstStyle/>
          <a:p>
            <a:pPr algn="r" eaLnBrk="1" hangingPunct="1">
              <a:defRPr/>
            </a:pPr>
            <a:r>
              <a:rPr lang="fa-IR" b="1" dirty="0">
                <a:solidFill>
                  <a:srgbClr val="FF0066"/>
                </a:solidFill>
                <a:cs typeface="B Badr" panose="00000400000000000000" pitchFamily="2" charset="-78"/>
              </a:rPr>
              <a:t>داشتن انتظارات واقع بينانه</a:t>
            </a:r>
            <a:endParaRPr lang="en-US" b="1" dirty="0">
              <a:solidFill>
                <a:srgbClr val="FF0066"/>
              </a:solidFill>
              <a:cs typeface="B Badr" panose="00000400000000000000" pitchFamily="2" charset="-78"/>
            </a:endParaRPr>
          </a:p>
        </p:txBody>
      </p:sp>
      <p:sp>
        <p:nvSpPr>
          <p:cNvPr id="13315" name="Rectangle 3">
            <a:extLst>
              <a:ext uri="{FF2B5EF4-FFF2-40B4-BE49-F238E27FC236}">
                <a16:creationId xmlns:a16="http://schemas.microsoft.com/office/drawing/2014/main" id="{3D29DB6A-77A3-4DDE-8457-9A1900F603B6}"/>
              </a:ext>
            </a:extLst>
          </p:cNvPr>
          <p:cNvSpPr>
            <a:spLocks noGrp="1" noChangeArrowheads="1"/>
          </p:cNvSpPr>
          <p:nvPr>
            <p:ph type="body" idx="1"/>
          </p:nvPr>
        </p:nvSpPr>
        <p:spPr/>
        <p:txBody>
          <a:bodyPr/>
          <a:lstStyle/>
          <a:p>
            <a:pPr algn="r" rtl="1" eaLnBrk="1" hangingPunct="1"/>
            <a:r>
              <a:rPr lang="fa-IR" altLang="en-US">
                <a:cs typeface="B Titr" panose="00000700000000000000" pitchFamily="2" charset="-78"/>
              </a:rPr>
              <a:t>از کودک انتظار نداشته باشيد کامل باشد.</a:t>
            </a:r>
          </a:p>
          <a:p>
            <a:pPr algn="r" rtl="1" eaLnBrk="1" hangingPunct="1"/>
            <a:r>
              <a:rPr lang="fa-IR" altLang="en-US">
                <a:cs typeface="B Titr" panose="00000700000000000000" pitchFamily="2" charset="-78"/>
              </a:rPr>
              <a:t>از خودتان نيز انتظارات واقع بينانه داشته باشيد.</a:t>
            </a:r>
          </a:p>
          <a:p>
            <a:pPr algn="r" rtl="1" eaLnBrk="1" hangingPunct="1"/>
            <a:r>
              <a:rPr lang="fa-IR" altLang="en-US">
                <a:cs typeface="B Titr" panose="00000700000000000000" pitchFamily="2" charset="-78"/>
              </a:rPr>
              <a:t>كمال گرايي حاصلي جز ايجاد اضطراب در كودك و استرس در شما نخواهد داشت.</a:t>
            </a:r>
            <a:endParaRPr lang="en-US" altLang="en-US">
              <a:cs typeface="B Titr" panose="000007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amond(in)">
                                      <p:cBhvr>
                                        <p:cTn id="7" dur="20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diamond(in)">
                                      <p:cBhvr>
                                        <p:cTn id="12" dur="20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diamond(in)">
                                      <p:cBhvr>
                                        <p:cTn id="17" dur="20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399C598-43F3-4DF0-82B2-214BB14CE9BD}"/>
              </a:ext>
            </a:extLst>
          </p:cNvPr>
          <p:cNvSpPr>
            <a:spLocks noGrp="1" noChangeArrowheads="1"/>
          </p:cNvSpPr>
          <p:nvPr>
            <p:ph type="title"/>
          </p:nvPr>
        </p:nvSpPr>
        <p:spPr/>
        <p:txBody>
          <a:bodyPr/>
          <a:lstStyle/>
          <a:p>
            <a:pPr algn="r" eaLnBrk="1" hangingPunct="1">
              <a:defRPr/>
            </a:pPr>
            <a:r>
              <a:rPr lang="fa-IR" b="1" dirty="0">
                <a:solidFill>
                  <a:srgbClr val="FF0066"/>
                </a:solidFill>
                <a:cs typeface="B Badr" panose="00000400000000000000" pitchFamily="2" charset="-78"/>
              </a:rPr>
              <a:t>استفاده از انضباط قاطعانه</a:t>
            </a:r>
            <a:endParaRPr lang="en-US" b="1" dirty="0">
              <a:solidFill>
                <a:srgbClr val="FF0066"/>
              </a:solidFill>
              <a:cs typeface="B Badr" panose="00000400000000000000" pitchFamily="2" charset="-78"/>
            </a:endParaRPr>
          </a:p>
        </p:txBody>
      </p:sp>
      <p:sp>
        <p:nvSpPr>
          <p:cNvPr id="12291" name="Rectangle 3">
            <a:extLst>
              <a:ext uri="{FF2B5EF4-FFF2-40B4-BE49-F238E27FC236}">
                <a16:creationId xmlns:a16="http://schemas.microsoft.com/office/drawing/2014/main" id="{89DDAEF4-4EA8-42E8-8EAD-AB23EAE19ECD}"/>
              </a:ext>
            </a:extLst>
          </p:cNvPr>
          <p:cNvSpPr>
            <a:spLocks noGrp="1" noChangeArrowheads="1"/>
          </p:cNvSpPr>
          <p:nvPr>
            <p:ph type="body" idx="1"/>
          </p:nvPr>
        </p:nvSpPr>
        <p:spPr>
          <a:xfrm>
            <a:off x="0" y="1905000"/>
            <a:ext cx="8686800" cy="4114800"/>
          </a:xfrm>
        </p:spPr>
        <p:txBody>
          <a:bodyPr/>
          <a:lstStyle/>
          <a:p>
            <a:pPr algn="r" rtl="1" eaLnBrk="1" hangingPunct="1"/>
            <a:r>
              <a:rPr lang="fa-IR" altLang="en-US">
                <a:cs typeface="B Titr" panose="00000700000000000000" pitchFamily="2" charset="-78"/>
              </a:rPr>
              <a:t>به معنای ثبات در رفتار با کودک،به سرعت عمل کردن هنگام بدرفتاری کودک وآموزش به کودکان برای ارائه رفتار قابل قبول</a:t>
            </a:r>
          </a:p>
          <a:p>
            <a:pPr algn="r" rtl="1" eaLnBrk="1" hangingPunct="1">
              <a:buFontTx/>
              <a:buNone/>
            </a:pPr>
            <a:endParaRPr lang="fa-IR" altLang="en-US">
              <a:cs typeface="B Titr" panose="00000700000000000000" pitchFamily="2" charset="-78"/>
            </a:endParaRPr>
          </a:p>
          <a:p>
            <a:pPr algn="r" rtl="1" eaLnBrk="1" hangingPunct="1"/>
            <a:r>
              <a:rPr lang="fa-IR" altLang="en-US">
                <a:cs typeface="B Titr" panose="00000700000000000000" pitchFamily="2" charset="-78"/>
              </a:rPr>
              <a:t>وقتي والدين از انضباط قاطعانه استفاده مي کنند،کودکان مي آموزند که رفتار خود را بپذيرند،از نيازهای ديگران آگاه شوند و کنترل بر خويش را افزايش دهند.</a:t>
            </a:r>
            <a:r>
              <a:rPr lang="fa-IR" altLang="en-US">
                <a:cs typeface="B Titr" panose="00000700000000000000" pitchFamily="2" charset="-78"/>
                <a:hlinkClick r:id="rId2" action="ppaction://hlinkpres?slideindex=1&amp;slidetitle="/>
              </a:rPr>
              <a:t>تربیت وابسته.</a:t>
            </a:r>
            <a:r>
              <a:rPr lang="en-US" altLang="en-US">
                <a:cs typeface="B Titr" panose="00000700000000000000" pitchFamily="2" charset="-78"/>
                <a:hlinkClick r:id="rId2" action="ppaction://hlinkpres?slideindex=1&amp;slidetitle="/>
              </a:rPr>
              <a:t>ppt</a:t>
            </a:r>
            <a:endParaRPr lang="en-US" altLang="en-US">
              <a:cs typeface="B Titr" panose="000007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checkerboard(across)">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checkerboard(across)">
                                      <p:cBhvr>
                                        <p:cTn id="12"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6F47127-0E3E-4E4A-AE26-BA7FBF9F0CD0}"/>
              </a:ext>
            </a:extLst>
          </p:cNvPr>
          <p:cNvSpPr>
            <a:spLocks noGrp="1" noChangeArrowheads="1"/>
          </p:cNvSpPr>
          <p:nvPr>
            <p:ph type="title"/>
          </p:nvPr>
        </p:nvSpPr>
        <p:spPr/>
        <p:txBody>
          <a:bodyPr/>
          <a:lstStyle/>
          <a:p>
            <a:pPr algn="r" eaLnBrk="1" hangingPunct="1">
              <a:defRPr/>
            </a:pPr>
            <a:r>
              <a:rPr lang="fa-IR" b="1" dirty="0">
                <a:solidFill>
                  <a:schemeClr val="hlink"/>
                </a:solidFill>
                <a:cs typeface="B Badr" panose="00000400000000000000" pitchFamily="2" charset="-78"/>
              </a:rPr>
              <a:t>علل مشکلات رفتاری کودکان</a:t>
            </a:r>
            <a:endParaRPr lang="en-US" b="1" dirty="0">
              <a:solidFill>
                <a:schemeClr val="hlink"/>
              </a:solidFill>
              <a:cs typeface="B Badr" panose="00000400000000000000" pitchFamily="2" charset="-78"/>
            </a:endParaRPr>
          </a:p>
        </p:txBody>
      </p:sp>
      <p:sp>
        <p:nvSpPr>
          <p:cNvPr id="16387" name="Rectangle 3">
            <a:extLst>
              <a:ext uri="{FF2B5EF4-FFF2-40B4-BE49-F238E27FC236}">
                <a16:creationId xmlns:a16="http://schemas.microsoft.com/office/drawing/2014/main" id="{73127B22-A3CF-4916-9959-EB444958A330}"/>
              </a:ext>
            </a:extLst>
          </p:cNvPr>
          <p:cNvSpPr>
            <a:spLocks noGrp="1" noChangeArrowheads="1"/>
          </p:cNvSpPr>
          <p:nvPr>
            <p:ph type="body" idx="1"/>
          </p:nvPr>
        </p:nvSpPr>
        <p:spPr/>
        <p:txBody>
          <a:bodyPr/>
          <a:lstStyle/>
          <a:p>
            <a:pPr algn="r" rtl="1" eaLnBrk="1" hangingPunct="1">
              <a:buFontTx/>
              <a:buNone/>
            </a:pPr>
            <a:r>
              <a:rPr lang="fa-IR" altLang="en-US" b="1">
                <a:cs typeface="B Nazanin" panose="00000400000000000000" pitchFamily="2" charset="-78"/>
              </a:rPr>
              <a:t>1-ساختار ژنتيکي</a:t>
            </a:r>
          </a:p>
          <a:p>
            <a:pPr algn="r" rtl="1" eaLnBrk="1" hangingPunct="1">
              <a:buFontTx/>
              <a:buNone/>
            </a:pPr>
            <a:r>
              <a:rPr lang="fa-IR" altLang="en-US" b="1">
                <a:cs typeface="B Nazanin" panose="00000400000000000000" pitchFamily="2" charset="-78"/>
              </a:rPr>
              <a:t>2-محيط خانواده</a:t>
            </a:r>
          </a:p>
          <a:p>
            <a:pPr algn="r" rtl="1" eaLnBrk="1" hangingPunct="1">
              <a:buFontTx/>
              <a:buNone/>
            </a:pPr>
            <a:r>
              <a:rPr lang="fa-IR" altLang="en-US" b="1">
                <a:cs typeface="B Nazanin" panose="00000400000000000000" pitchFamily="2" charset="-78"/>
              </a:rPr>
              <a:t>3-عوامل مؤثر در خارج خانه</a:t>
            </a:r>
            <a:endParaRPr lang="en-US" altLang="en-US" b="1">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linds(horizontal)">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linds(horizontal)">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blinds(horizontal)">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D1D88A7-C5F9-42BA-B40F-523E60027214}"/>
              </a:ext>
            </a:extLst>
          </p:cNvPr>
          <p:cNvSpPr>
            <a:spLocks noGrp="1" noChangeArrowheads="1"/>
          </p:cNvSpPr>
          <p:nvPr>
            <p:ph type="title"/>
          </p:nvPr>
        </p:nvSpPr>
        <p:spPr/>
        <p:txBody>
          <a:bodyPr/>
          <a:lstStyle/>
          <a:p>
            <a:pPr algn="r" eaLnBrk="1" hangingPunct="1">
              <a:defRPr/>
            </a:pPr>
            <a:r>
              <a:rPr lang="fa-IR" b="1">
                <a:solidFill>
                  <a:srgbClr val="FF0066"/>
                </a:solidFill>
                <a:cs typeface="B Nazanin" pitchFamily="2" charset="-78"/>
              </a:rPr>
              <a:t>1-ساختار ژنتيکي</a:t>
            </a:r>
            <a:endParaRPr lang="en-US" b="1">
              <a:solidFill>
                <a:srgbClr val="FF0066"/>
              </a:solidFill>
              <a:cs typeface="B Nazanin" pitchFamily="2" charset="-78"/>
            </a:endParaRPr>
          </a:p>
        </p:txBody>
      </p:sp>
      <p:sp>
        <p:nvSpPr>
          <p:cNvPr id="17411" name="Rectangle 3">
            <a:extLst>
              <a:ext uri="{FF2B5EF4-FFF2-40B4-BE49-F238E27FC236}">
                <a16:creationId xmlns:a16="http://schemas.microsoft.com/office/drawing/2014/main" id="{972317BD-A750-4DD3-9BC1-E5083D9CB4CE}"/>
              </a:ext>
            </a:extLst>
          </p:cNvPr>
          <p:cNvSpPr>
            <a:spLocks noGrp="1" noChangeArrowheads="1"/>
          </p:cNvSpPr>
          <p:nvPr>
            <p:ph type="body" idx="1"/>
          </p:nvPr>
        </p:nvSpPr>
        <p:spPr/>
        <p:txBody>
          <a:bodyPr/>
          <a:lstStyle/>
          <a:p>
            <a:pPr algn="r" rtl="1" eaLnBrk="1" hangingPunct="1"/>
            <a:r>
              <a:rPr lang="fa-IR" altLang="fa-IR" b="1">
                <a:cs typeface="B Zar" panose="00000400000000000000" pitchFamily="2" charset="-78"/>
              </a:rPr>
              <a:t>ميزان اجتماعي و برونگرا بودن</a:t>
            </a:r>
          </a:p>
          <a:p>
            <a:pPr algn="r" rtl="1" eaLnBrk="1" hangingPunct="1"/>
            <a:r>
              <a:rPr lang="fa-IR" altLang="fa-IR" b="1">
                <a:cs typeface="B Zar" panose="00000400000000000000" pitchFamily="2" charset="-78"/>
              </a:rPr>
              <a:t>ميزان فعاليت</a:t>
            </a:r>
          </a:p>
          <a:p>
            <a:pPr algn="r" rtl="1" eaLnBrk="1" hangingPunct="1"/>
            <a:r>
              <a:rPr lang="fa-IR" altLang="fa-IR" b="1">
                <a:cs typeface="B Zar" panose="00000400000000000000" pitchFamily="2" charset="-78"/>
              </a:rPr>
              <a:t>وضعيت هيجانی</a:t>
            </a:r>
            <a:endParaRPr lang="en-US" altLang="fa-IR" b="1">
              <a:cs typeface="B Zar"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horizontal)">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2" dur="500"/>
                                        <p:tgtEl>
                                          <p:spTgt spid="17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blinds(horizontal)">
                                      <p:cBhvr>
                                        <p:cTn id="17"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993EA10-1914-431C-B882-B3D41EE84AE4}"/>
              </a:ext>
            </a:extLst>
          </p:cNvPr>
          <p:cNvSpPr>
            <a:spLocks noGrp="1" noChangeArrowheads="1"/>
          </p:cNvSpPr>
          <p:nvPr>
            <p:ph type="title"/>
          </p:nvPr>
        </p:nvSpPr>
        <p:spPr/>
        <p:txBody>
          <a:bodyPr/>
          <a:lstStyle/>
          <a:p>
            <a:pPr algn="r" eaLnBrk="1" hangingPunct="1"/>
            <a:r>
              <a:rPr lang="fa-IR" altLang="fa-IR" sz="3600" b="1">
                <a:solidFill>
                  <a:schemeClr val="hlink"/>
                </a:solidFill>
                <a:effectLst/>
                <a:cs typeface="Traffic" pitchFamily="2" charset="0"/>
              </a:rPr>
              <a:t>برخي مشکلات شايع در زمينه دستور دادن:</a:t>
            </a:r>
            <a:endParaRPr lang="en-US" altLang="fa-IR" sz="3600" b="1">
              <a:solidFill>
                <a:schemeClr val="hlink"/>
              </a:solidFill>
              <a:effectLst/>
              <a:cs typeface="Traffic" pitchFamily="2" charset="0"/>
            </a:endParaRPr>
          </a:p>
        </p:txBody>
      </p:sp>
      <p:sp>
        <p:nvSpPr>
          <p:cNvPr id="24579" name="Rectangle 3">
            <a:extLst>
              <a:ext uri="{FF2B5EF4-FFF2-40B4-BE49-F238E27FC236}">
                <a16:creationId xmlns:a16="http://schemas.microsoft.com/office/drawing/2014/main" id="{840B5AF5-DDDC-4BF0-9117-4FC1AF612A82}"/>
              </a:ext>
            </a:extLst>
          </p:cNvPr>
          <p:cNvSpPr>
            <a:spLocks noGrp="1" noChangeArrowheads="1"/>
          </p:cNvSpPr>
          <p:nvPr>
            <p:ph type="body" idx="1"/>
          </p:nvPr>
        </p:nvSpPr>
        <p:spPr/>
        <p:txBody>
          <a:bodyPr/>
          <a:lstStyle/>
          <a:p>
            <a:pPr algn="r" rtl="1" eaLnBrk="1" hangingPunct="1">
              <a:lnSpc>
                <a:spcPct val="80000"/>
              </a:lnSpc>
            </a:pPr>
            <a:r>
              <a:rPr lang="fa-IR" altLang="en-US" sz="2800" b="1">
                <a:cs typeface="B Nazanin" panose="00000400000000000000" pitchFamily="2" charset="-78"/>
              </a:rPr>
              <a:t>دستورزياد: وقتي دستورات بيش از حد باشد،کودکان احساس مي کنند که مورد تنبيه واقع شده اند.</a:t>
            </a:r>
          </a:p>
          <a:p>
            <a:pPr algn="r" rtl="1" eaLnBrk="1" hangingPunct="1">
              <a:lnSpc>
                <a:spcPct val="80000"/>
              </a:lnSpc>
            </a:pPr>
            <a:r>
              <a:rPr lang="fa-IR" altLang="en-US" sz="2800" b="1">
                <a:cs typeface="B Nazanin" panose="00000400000000000000" pitchFamily="2" charset="-78"/>
              </a:rPr>
              <a:t>دستورات کم</a:t>
            </a:r>
          </a:p>
          <a:p>
            <a:pPr algn="r" rtl="1" eaLnBrk="1" hangingPunct="1">
              <a:lnSpc>
                <a:spcPct val="80000"/>
              </a:lnSpc>
            </a:pPr>
            <a:r>
              <a:rPr lang="fa-IR" altLang="en-US" sz="2800" b="1">
                <a:cs typeface="B Nazanin" panose="00000400000000000000" pitchFamily="2" charset="-78"/>
              </a:rPr>
              <a:t>دستورات خيلي سخت</a:t>
            </a:r>
          </a:p>
          <a:p>
            <a:pPr algn="r" rtl="1" eaLnBrk="1" hangingPunct="1">
              <a:lnSpc>
                <a:spcPct val="80000"/>
              </a:lnSpc>
            </a:pPr>
            <a:r>
              <a:rPr lang="fa-IR" altLang="en-US" sz="2800" b="1">
                <a:cs typeface="B Nazanin" panose="00000400000000000000" pitchFamily="2" charset="-78"/>
              </a:rPr>
              <a:t>دستورات در زمان نامناسب</a:t>
            </a:r>
          </a:p>
          <a:p>
            <a:pPr algn="r" rtl="1" eaLnBrk="1" hangingPunct="1">
              <a:lnSpc>
                <a:spcPct val="80000"/>
              </a:lnSpc>
            </a:pPr>
            <a:r>
              <a:rPr lang="fa-IR" altLang="en-US" sz="2800" b="1">
                <a:cs typeface="B Nazanin" panose="00000400000000000000" pitchFamily="2" charset="-78"/>
              </a:rPr>
              <a:t>دستورات بسيار مبهم يا دستوراتي که با سؤال بيان مي شوند: آيا مي خواهي الان به رختخواب بروی؟</a:t>
            </a:r>
          </a:p>
          <a:p>
            <a:pPr algn="r" rtl="1" eaLnBrk="1" hangingPunct="1">
              <a:lnSpc>
                <a:spcPct val="80000"/>
              </a:lnSpc>
            </a:pPr>
            <a:r>
              <a:rPr lang="fa-IR" altLang="en-US" sz="2800" b="1">
                <a:cs typeface="B Nazanin" panose="00000400000000000000" pitchFamily="2" charset="-78"/>
              </a:rPr>
              <a:t>پيام غير کلامي:</a:t>
            </a:r>
          </a:p>
          <a:p>
            <a:pPr lvl="1" algn="r" rtl="1" eaLnBrk="1" hangingPunct="1">
              <a:lnSpc>
                <a:spcPct val="80000"/>
              </a:lnSpc>
            </a:pPr>
            <a:r>
              <a:rPr lang="fa-IR" altLang="en-US" sz="2400" b="1">
                <a:cs typeface="B Nazanin" panose="00000400000000000000" pitchFamily="2" charset="-78"/>
              </a:rPr>
              <a:t>گاهي با لبخند از کودک مي خواهيم که کاری را متوقف سازد.</a:t>
            </a:r>
          </a:p>
          <a:p>
            <a:pPr lvl="1" algn="r" rtl="1" eaLnBrk="1" hangingPunct="1">
              <a:lnSpc>
                <a:spcPct val="80000"/>
              </a:lnSpc>
            </a:pPr>
            <a:r>
              <a:rPr lang="fa-IR" altLang="en-US" sz="2400" b="1">
                <a:cs typeface="B Nazanin" panose="00000400000000000000" pitchFamily="2" charset="-78"/>
              </a:rPr>
              <a:t>دستوراتي که از يک اطاق به اطاق ديگر فرياد زده مي شوند.</a:t>
            </a:r>
            <a:endParaRPr lang="en-US" altLang="en-US" sz="2400" b="1">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checkerboard(across)">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checkerboard(across)">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checkerboard(across)">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checkerboard(across)">
                                      <p:cBhvr>
                                        <p:cTn id="22" dur="500"/>
                                        <p:tgtEl>
                                          <p:spTgt spid="2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checkerboard(across)">
                                      <p:cBhvr>
                                        <p:cTn id="27" dur="500"/>
                                        <p:tgtEl>
                                          <p:spTgt spid="2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Effect transition="in" filter="checkerboard(across)">
                                      <p:cBhvr>
                                        <p:cTn id="32" dur="500"/>
                                        <p:tgtEl>
                                          <p:spTgt spid="24579">
                                            <p:txEl>
                                              <p:pRg st="5" end="5"/>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24579">
                                            <p:txEl>
                                              <p:pRg st="6" end="6"/>
                                            </p:txEl>
                                          </p:spTgt>
                                        </p:tgtEl>
                                        <p:attrNameLst>
                                          <p:attrName>style.visibility</p:attrName>
                                        </p:attrNameLst>
                                      </p:cBhvr>
                                      <p:to>
                                        <p:strVal val="visible"/>
                                      </p:to>
                                    </p:set>
                                    <p:animEffect transition="in" filter="checkerboard(across)">
                                      <p:cBhvr>
                                        <p:cTn id="35" dur="500"/>
                                        <p:tgtEl>
                                          <p:spTgt spid="24579">
                                            <p:txEl>
                                              <p:pRg st="6" end="6"/>
                                            </p:txEl>
                                          </p:spTgt>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24579">
                                            <p:txEl>
                                              <p:pRg st="7" end="7"/>
                                            </p:txEl>
                                          </p:spTgt>
                                        </p:tgtEl>
                                        <p:attrNameLst>
                                          <p:attrName>style.visibility</p:attrName>
                                        </p:attrNameLst>
                                      </p:cBhvr>
                                      <p:to>
                                        <p:strVal val="visible"/>
                                      </p:to>
                                    </p:set>
                                    <p:animEffect transition="in" filter="checkerboard(across)">
                                      <p:cBhvr>
                                        <p:cTn id="38"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302940A-3032-483E-83D1-BB0DD92213DE}"/>
              </a:ext>
            </a:extLst>
          </p:cNvPr>
          <p:cNvSpPr>
            <a:spLocks noGrp="1" noChangeArrowheads="1"/>
          </p:cNvSpPr>
          <p:nvPr>
            <p:ph type="title"/>
          </p:nvPr>
        </p:nvSpPr>
        <p:spPr/>
        <p:txBody>
          <a:bodyPr/>
          <a:lstStyle/>
          <a:p>
            <a:pPr eaLnBrk="1" hangingPunct="1">
              <a:defRPr/>
            </a:pPr>
            <a:r>
              <a:rPr lang="fa-IR" b="1" dirty="0">
                <a:solidFill>
                  <a:schemeClr val="hlink"/>
                </a:solidFill>
                <a:cs typeface="B Badr" panose="00000400000000000000" pitchFamily="2" charset="-78"/>
              </a:rPr>
              <a:t>پيام های هيجاني:</a:t>
            </a:r>
            <a:endParaRPr lang="en-US" b="1" dirty="0">
              <a:solidFill>
                <a:schemeClr val="hlink"/>
              </a:solidFill>
              <a:cs typeface="B Badr" panose="00000400000000000000" pitchFamily="2" charset="-78"/>
            </a:endParaRPr>
          </a:p>
        </p:txBody>
      </p:sp>
      <p:sp>
        <p:nvSpPr>
          <p:cNvPr id="29699" name="Rectangle 3">
            <a:extLst>
              <a:ext uri="{FF2B5EF4-FFF2-40B4-BE49-F238E27FC236}">
                <a16:creationId xmlns:a16="http://schemas.microsoft.com/office/drawing/2014/main" id="{FE3BE589-69DA-4D78-B645-C982F73A5B9F}"/>
              </a:ext>
            </a:extLst>
          </p:cNvPr>
          <p:cNvSpPr>
            <a:spLocks noGrp="1" noChangeArrowheads="1"/>
          </p:cNvSpPr>
          <p:nvPr>
            <p:ph type="body" idx="1"/>
          </p:nvPr>
        </p:nvSpPr>
        <p:spPr/>
        <p:txBody>
          <a:bodyPr/>
          <a:lstStyle/>
          <a:p>
            <a:pPr algn="r" rtl="1" eaLnBrk="1" hangingPunct="1"/>
            <a:r>
              <a:rPr lang="fa-IR" altLang="en-US">
                <a:cs typeface="B Nazanin" panose="00000400000000000000" pitchFamily="2" charset="-78"/>
              </a:rPr>
              <a:t>1.اسم گذاشتن يا تحقير</a:t>
            </a:r>
          </a:p>
          <a:p>
            <a:pPr algn="r" rtl="1" eaLnBrk="1" hangingPunct="1">
              <a:buFontTx/>
              <a:buNone/>
            </a:pPr>
            <a:endParaRPr lang="fa-IR" altLang="en-US">
              <a:cs typeface="B Nazanin" panose="00000400000000000000" pitchFamily="2" charset="-78"/>
            </a:endParaRPr>
          </a:p>
          <a:p>
            <a:pPr algn="r" rtl="1" eaLnBrk="1" hangingPunct="1"/>
            <a:r>
              <a:rPr lang="fa-IR" altLang="en-US">
                <a:cs typeface="B Nazanin" panose="00000400000000000000" pitchFamily="2" charset="-78"/>
              </a:rPr>
              <a:t>2.پيام های گناه برانگيز:</a:t>
            </a:r>
          </a:p>
          <a:p>
            <a:pPr lvl="1" algn="r" rtl="1" eaLnBrk="1" hangingPunct="1"/>
            <a:r>
              <a:rPr lang="fa-IR" altLang="en-US">
                <a:cs typeface="B Nazanin" panose="00000400000000000000" pitchFamily="2" charset="-78"/>
              </a:rPr>
              <a:t>مادربزرگ چه فکری مي کند اگر ببيند که تو اين کار را مي کني؟</a:t>
            </a:r>
            <a:endParaRPr lang="en-US" altLang="en-US">
              <a:cs typeface="B Nazanin" panose="00000400000000000000"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E16DDC5-8953-499F-80DE-F0E9F7532B70}"/>
              </a:ext>
            </a:extLst>
          </p:cNvPr>
          <p:cNvSpPr>
            <a:spLocks noGrp="1" noChangeArrowheads="1"/>
          </p:cNvSpPr>
          <p:nvPr>
            <p:ph type="title"/>
          </p:nvPr>
        </p:nvSpPr>
        <p:spPr/>
        <p:txBody>
          <a:bodyPr/>
          <a:lstStyle/>
          <a:p>
            <a:pPr algn="r" eaLnBrk="1" hangingPunct="1">
              <a:defRPr/>
            </a:pPr>
            <a:r>
              <a:rPr lang="fa-IR" b="1" dirty="0">
                <a:solidFill>
                  <a:schemeClr val="hlink"/>
                </a:solidFill>
                <a:cs typeface="B Badr" panose="00000400000000000000" pitchFamily="2" charset="-78"/>
              </a:rPr>
              <a:t>عقايد و انتظارات والدين</a:t>
            </a:r>
            <a:endParaRPr lang="en-US" b="1" dirty="0">
              <a:solidFill>
                <a:schemeClr val="hlink"/>
              </a:solidFill>
              <a:cs typeface="B Badr" panose="00000400000000000000" pitchFamily="2" charset="-78"/>
            </a:endParaRPr>
          </a:p>
        </p:txBody>
      </p:sp>
      <p:sp>
        <p:nvSpPr>
          <p:cNvPr id="30723" name="Rectangle 3">
            <a:extLst>
              <a:ext uri="{FF2B5EF4-FFF2-40B4-BE49-F238E27FC236}">
                <a16:creationId xmlns:a16="http://schemas.microsoft.com/office/drawing/2014/main" id="{BC15D393-A208-423E-BDDE-4E5697434290}"/>
              </a:ext>
            </a:extLst>
          </p:cNvPr>
          <p:cNvSpPr>
            <a:spLocks noGrp="1" noChangeArrowheads="1"/>
          </p:cNvSpPr>
          <p:nvPr>
            <p:ph type="body" idx="1"/>
          </p:nvPr>
        </p:nvSpPr>
        <p:spPr/>
        <p:txBody>
          <a:bodyPr/>
          <a:lstStyle/>
          <a:p>
            <a:pPr algn="r" rtl="1" eaLnBrk="1" hangingPunct="1">
              <a:lnSpc>
                <a:spcPct val="90000"/>
              </a:lnSpc>
            </a:pPr>
            <a:r>
              <a:rPr lang="fa-IR" altLang="en-US" sz="2800" b="1" i="1">
                <a:cs typeface="B Nazanin" panose="00000400000000000000" pitchFamily="2" charset="-78"/>
              </a:rPr>
              <a:t>اين رفتار موقت و زودگذر است.</a:t>
            </a:r>
          </a:p>
          <a:p>
            <a:pPr algn="r" rtl="1" eaLnBrk="1" hangingPunct="1">
              <a:lnSpc>
                <a:spcPct val="90000"/>
              </a:lnSpc>
            </a:pPr>
            <a:r>
              <a:rPr lang="fa-IR" altLang="en-US" sz="2800" b="1" i="1">
                <a:cs typeface="B Nazanin" panose="00000400000000000000" pitchFamily="2" charset="-78"/>
              </a:rPr>
              <a:t>او عمداً اين کارها را مي کند تا فقط مرا اذيت کند.</a:t>
            </a:r>
          </a:p>
          <a:p>
            <a:pPr lvl="1" algn="r" rtl="1" eaLnBrk="1" hangingPunct="1">
              <a:lnSpc>
                <a:spcPct val="90000"/>
              </a:lnSpc>
            </a:pPr>
            <a:r>
              <a:rPr lang="fa-IR" altLang="en-US" sz="2400">
                <a:cs typeface="B Nazanin" panose="00000400000000000000" pitchFamily="2" charset="-78"/>
              </a:rPr>
              <a:t>ايجاد عصبانيت</a:t>
            </a:r>
          </a:p>
          <a:p>
            <a:pPr lvl="1" algn="r" rtl="1" eaLnBrk="1" hangingPunct="1">
              <a:lnSpc>
                <a:spcPct val="90000"/>
              </a:lnSpc>
            </a:pPr>
            <a:r>
              <a:rPr lang="fa-IR" altLang="en-US" sz="2400">
                <a:cs typeface="B Nazanin" panose="00000400000000000000" pitchFamily="2" charset="-78"/>
              </a:rPr>
              <a:t>مانع از آن مي شود که والدين به تأثير اعمال خود در مشکلات رفتاری کودک نگاه کنند.</a:t>
            </a:r>
          </a:p>
          <a:p>
            <a:pPr algn="r" rtl="1" eaLnBrk="1" hangingPunct="1">
              <a:lnSpc>
                <a:spcPct val="90000"/>
              </a:lnSpc>
            </a:pPr>
            <a:r>
              <a:rPr lang="fa-IR" altLang="en-US" sz="2800" b="1" i="1">
                <a:cs typeface="B Nazanin" panose="00000400000000000000" pitchFamily="2" charset="-78"/>
              </a:rPr>
              <a:t>همه اين مشکلات تقصير من است</a:t>
            </a:r>
          </a:p>
          <a:p>
            <a:pPr lvl="1" algn="r" rtl="1" eaLnBrk="1" hangingPunct="1">
              <a:lnSpc>
                <a:spcPct val="90000"/>
              </a:lnSpc>
            </a:pPr>
            <a:r>
              <a:rPr lang="fa-IR" altLang="en-US" sz="2400">
                <a:cs typeface="B Nazanin" panose="00000400000000000000" pitchFamily="2" charset="-78"/>
              </a:rPr>
              <a:t>ايجاد احساس گناه</a:t>
            </a:r>
          </a:p>
          <a:p>
            <a:pPr lvl="1" algn="r" rtl="1" eaLnBrk="1" hangingPunct="1">
              <a:lnSpc>
                <a:spcPct val="90000"/>
              </a:lnSpc>
            </a:pPr>
            <a:r>
              <a:rPr lang="fa-IR" altLang="en-US" sz="2400">
                <a:cs typeface="B Nazanin" panose="00000400000000000000" pitchFamily="2" charset="-78"/>
              </a:rPr>
              <a:t>دشوار کردن صبور بودن وثبات رفتار با کودکان</a:t>
            </a:r>
          </a:p>
          <a:p>
            <a:pPr algn="r" rtl="1" eaLnBrk="1" hangingPunct="1">
              <a:lnSpc>
                <a:spcPct val="90000"/>
              </a:lnSpc>
            </a:pPr>
            <a:r>
              <a:rPr lang="fa-IR" altLang="en-US" sz="2800" b="1">
                <a:cs typeface="B Nazanin" panose="00000400000000000000" pitchFamily="2" charset="-78"/>
              </a:rPr>
              <a:t>انتظارات غير واقع بينانه</a:t>
            </a:r>
            <a:endParaRPr lang="en-US" altLang="en-US" sz="2800" b="1">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checkerboard(across)">
                                      <p:cBhvr>
                                        <p:cTn id="7" dur="500"/>
                                        <p:tgtEl>
                                          <p:spTgt spid="307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checkerboard(across)">
                                      <p:cBhvr>
                                        <p:cTn id="12" dur="500"/>
                                        <p:tgtEl>
                                          <p:spTgt spid="3072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transition="in" filter="checkerboard(across)">
                                      <p:cBhvr>
                                        <p:cTn id="15" dur="500"/>
                                        <p:tgtEl>
                                          <p:spTgt spid="30723">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0723">
                                            <p:txEl>
                                              <p:pRg st="3" end="3"/>
                                            </p:txEl>
                                          </p:spTgt>
                                        </p:tgtEl>
                                        <p:attrNameLst>
                                          <p:attrName>style.visibility</p:attrName>
                                        </p:attrNameLst>
                                      </p:cBhvr>
                                      <p:to>
                                        <p:strVal val="visible"/>
                                      </p:to>
                                    </p:set>
                                    <p:animEffect transition="in" filter="checkerboard(across)">
                                      <p:cBhvr>
                                        <p:cTn id="18" dur="500"/>
                                        <p:tgtEl>
                                          <p:spTgt spid="3072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nodeType="click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animEffect transition="in" filter="checkerboard(across)">
                                      <p:cBhvr>
                                        <p:cTn id="23" dur="500"/>
                                        <p:tgtEl>
                                          <p:spTgt spid="3072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0723">
                                            <p:txEl>
                                              <p:pRg st="5" end="5"/>
                                            </p:txEl>
                                          </p:spTgt>
                                        </p:tgtEl>
                                        <p:attrNameLst>
                                          <p:attrName>style.visibility</p:attrName>
                                        </p:attrNameLst>
                                      </p:cBhvr>
                                      <p:to>
                                        <p:strVal val="visible"/>
                                      </p:to>
                                    </p:set>
                                    <p:animEffect transition="in" filter="checkerboard(across)">
                                      <p:cBhvr>
                                        <p:cTn id="26" dur="500"/>
                                        <p:tgtEl>
                                          <p:spTgt spid="30723">
                                            <p:txEl>
                                              <p:pRg st="5" end="5"/>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30723">
                                            <p:txEl>
                                              <p:pRg st="6" end="6"/>
                                            </p:txEl>
                                          </p:spTgt>
                                        </p:tgtEl>
                                        <p:attrNameLst>
                                          <p:attrName>style.visibility</p:attrName>
                                        </p:attrNameLst>
                                      </p:cBhvr>
                                      <p:to>
                                        <p:strVal val="visible"/>
                                      </p:to>
                                    </p:set>
                                    <p:animEffect transition="in" filter="checkerboard(across)">
                                      <p:cBhvr>
                                        <p:cTn id="29" dur="500"/>
                                        <p:tgtEl>
                                          <p:spTgt spid="30723">
                                            <p:txEl>
                                              <p:pRg st="6" end="6"/>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 presetClass="entr" presetSubtype="10" fill="hold" nodeType="clickEffect">
                                  <p:stCondLst>
                                    <p:cond delay="0"/>
                                  </p:stCondLst>
                                  <p:childTnLst>
                                    <p:set>
                                      <p:cBhvr>
                                        <p:cTn id="33" dur="1" fill="hold">
                                          <p:stCondLst>
                                            <p:cond delay="0"/>
                                          </p:stCondLst>
                                        </p:cTn>
                                        <p:tgtEl>
                                          <p:spTgt spid="30723">
                                            <p:txEl>
                                              <p:pRg st="7" end="7"/>
                                            </p:txEl>
                                          </p:spTgt>
                                        </p:tgtEl>
                                        <p:attrNameLst>
                                          <p:attrName>style.visibility</p:attrName>
                                        </p:attrNameLst>
                                      </p:cBhvr>
                                      <p:to>
                                        <p:strVal val="visible"/>
                                      </p:to>
                                    </p:set>
                                    <p:animEffect transition="in" filter="checkerboard(across)">
                                      <p:cBhvr>
                                        <p:cTn id="34" dur="500"/>
                                        <p:tgtEl>
                                          <p:spTgt spid="30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9B74FCA-7D98-4C2E-B26E-01A9D78E49E9}"/>
              </a:ext>
            </a:extLst>
          </p:cNvPr>
          <p:cNvSpPr>
            <a:spLocks noGrp="1" noChangeArrowheads="1"/>
          </p:cNvSpPr>
          <p:nvPr>
            <p:ph type="title"/>
          </p:nvPr>
        </p:nvSpPr>
        <p:spPr/>
        <p:txBody>
          <a:bodyPr/>
          <a:lstStyle/>
          <a:p>
            <a:pPr algn="r" eaLnBrk="1" hangingPunct="1">
              <a:defRPr/>
            </a:pPr>
            <a:r>
              <a:rPr lang="fa-IR">
                <a:solidFill>
                  <a:schemeClr val="hlink"/>
                </a:solidFill>
                <a:cs typeface="Traffic" pitchFamily="2" charset="-78"/>
              </a:rPr>
              <a:t>ساير عوامل مؤثر بر خانواده</a:t>
            </a:r>
            <a:endParaRPr lang="en-US">
              <a:solidFill>
                <a:schemeClr val="hlink"/>
              </a:solidFill>
              <a:cs typeface="Traffic" pitchFamily="2" charset="-78"/>
            </a:endParaRPr>
          </a:p>
        </p:txBody>
      </p:sp>
      <p:sp>
        <p:nvSpPr>
          <p:cNvPr id="31747" name="Rectangle 3">
            <a:extLst>
              <a:ext uri="{FF2B5EF4-FFF2-40B4-BE49-F238E27FC236}">
                <a16:creationId xmlns:a16="http://schemas.microsoft.com/office/drawing/2014/main" id="{6B92566B-A3A8-438B-8024-3DCB2B1B81F1}"/>
              </a:ext>
            </a:extLst>
          </p:cNvPr>
          <p:cNvSpPr>
            <a:spLocks noGrp="1" noChangeArrowheads="1"/>
          </p:cNvSpPr>
          <p:nvPr>
            <p:ph type="body" idx="1"/>
          </p:nvPr>
        </p:nvSpPr>
        <p:spPr/>
        <p:txBody>
          <a:bodyPr/>
          <a:lstStyle/>
          <a:p>
            <a:pPr algn="r" rtl="1" eaLnBrk="1" hangingPunct="1"/>
            <a:r>
              <a:rPr lang="fa-IR" altLang="en-US">
                <a:cs typeface="B Nazanin" panose="00000400000000000000" pitchFamily="2" charset="-78"/>
              </a:rPr>
              <a:t>ارتباط والدين</a:t>
            </a:r>
          </a:p>
          <a:p>
            <a:pPr algn="r" rtl="1" eaLnBrk="1" hangingPunct="1"/>
            <a:r>
              <a:rPr lang="fa-IR" altLang="en-US">
                <a:cs typeface="B Nazanin" panose="00000400000000000000" pitchFamily="2" charset="-78"/>
              </a:rPr>
              <a:t>هيجانات والدين</a:t>
            </a:r>
          </a:p>
          <a:p>
            <a:pPr algn="r" rtl="1" eaLnBrk="1" hangingPunct="1"/>
            <a:r>
              <a:rPr lang="fa-IR" altLang="en-US">
                <a:cs typeface="B Nazanin" panose="00000400000000000000" pitchFamily="2" charset="-78"/>
              </a:rPr>
              <a:t>استرس</a:t>
            </a:r>
            <a:endParaRPr lang="en-US" altLang="en-US">
              <a:cs typeface="B Nazanin" panose="00000400000000000000"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6A351A97-8BEB-469D-8711-92F4B758F137}"/>
              </a:ext>
            </a:extLst>
          </p:cNvPr>
          <p:cNvSpPr>
            <a:spLocks noGrp="1" noChangeArrowheads="1"/>
          </p:cNvSpPr>
          <p:nvPr>
            <p:ph type="title"/>
          </p:nvPr>
        </p:nvSpPr>
        <p:spPr/>
        <p:txBody>
          <a:bodyPr/>
          <a:lstStyle/>
          <a:p>
            <a:pPr algn="r" eaLnBrk="1" hangingPunct="1">
              <a:defRPr/>
            </a:pPr>
            <a:r>
              <a:rPr lang="fa-IR" sz="4000" b="1">
                <a:solidFill>
                  <a:schemeClr val="hlink"/>
                </a:solidFill>
                <a:cs typeface="Traffic" pitchFamily="2" charset="-78"/>
              </a:rPr>
              <a:t>3-عوامل مؤثر در خارج خانه</a:t>
            </a:r>
            <a:br>
              <a:rPr lang="en-US" sz="4000" b="1">
                <a:solidFill>
                  <a:schemeClr val="hlink"/>
                </a:solidFill>
                <a:cs typeface="Traffic" pitchFamily="2" charset="-78"/>
              </a:rPr>
            </a:br>
            <a:endParaRPr lang="en-US" sz="4000" b="1">
              <a:solidFill>
                <a:schemeClr val="hlink"/>
              </a:solidFill>
              <a:cs typeface="Traffic" pitchFamily="2" charset="-78"/>
            </a:endParaRPr>
          </a:p>
        </p:txBody>
      </p:sp>
      <p:sp>
        <p:nvSpPr>
          <p:cNvPr id="32771" name="Rectangle 3">
            <a:extLst>
              <a:ext uri="{FF2B5EF4-FFF2-40B4-BE49-F238E27FC236}">
                <a16:creationId xmlns:a16="http://schemas.microsoft.com/office/drawing/2014/main" id="{9273347C-60EB-4E04-9AB1-378B6DB21B85}"/>
              </a:ext>
            </a:extLst>
          </p:cNvPr>
          <p:cNvSpPr>
            <a:spLocks noGrp="1" noChangeArrowheads="1"/>
          </p:cNvSpPr>
          <p:nvPr>
            <p:ph type="body" idx="1"/>
          </p:nvPr>
        </p:nvSpPr>
        <p:spPr/>
        <p:txBody>
          <a:bodyPr/>
          <a:lstStyle/>
          <a:p>
            <a:pPr algn="r" rtl="1" eaLnBrk="1" hangingPunct="1"/>
            <a:r>
              <a:rPr lang="fa-IR" altLang="en-US">
                <a:cs typeface="B Nazanin" panose="00000400000000000000" pitchFamily="2" charset="-78"/>
              </a:rPr>
              <a:t>دوستان و همسالان</a:t>
            </a:r>
          </a:p>
          <a:p>
            <a:pPr algn="r" rtl="1" eaLnBrk="1" hangingPunct="1"/>
            <a:r>
              <a:rPr lang="fa-IR" altLang="en-US">
                <a:cs typeface="B Nazanin" panose="00000400000000000000" pitchFamily="2" charset="-78"/>
              </a:rPr>
              <a:t>مدرسه</a:t>
            </a:r>
          </a:p>
          <a:p>
            <a:pPr algn="r" rtl="1" eaLnBrk="1" hangingPunct="1"/>
            <a:r>
              <a:rPr lang="fa-IR" altLang="en-US">
                <a:cs typeface="B Nazanin" panose="00000400000000000000" pitchFamily="2" charset="-78"/>
              </a:rPr>
              <a:t>رسانه ها </a:t>
            </a:r>
            <a:endParaRPr lang="en-US" altLang="en-US">
              <a:cs typeface="B Nazanin" panose="00000400000000000000"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2B840C02-1637-4237-BD4B-139436D97414}"/>
              </a:ext>
            </a:extLst>
          </p:cNvPr>
          <p:cNvSpPr>
            <a:spLocks noGrp="1" noChangeArrowheads="1"/>
          </p:cNvSpPr>
          <p:nvPr>
            <p:ph type="title"/>
          </p:nvPr>
        </p:nvSpPr>
        <p:spPr/>
        <p:txBody>
          <a:bodyPr/>
          <a:lstStyle/>
          <a:p>
            <a:pPr eaLnBrk="1" hangingPunct="1">
              <a:defRPr/>
            </a:pPr>
            <a:r>
              <a:rPr lang="fa-IR" sz="3200" b="1" dirty="0">
                <a:solidFill>
                  <a:schemeClr val="hlink"/>
                </a:solidFill>
                <a:cs typeface="Traffic" pitchFamily="2" charset="-78"/>
              </a:rPr>
              <a:t>به فرزندتان مهارت ها ي  لازم را آموزش دهيد: </a:t>
            </a:r>
            <a:endParaRPr lang="en-US" sz="3200" b="1" dirty="0">
              <a:solidFill>
                <a:schemeClr val="hlink"/>
              </a:solidFill>
              <a:cs typeface="Traffic" pitchFamily="2" charset="-78"/>
            </a:endParaRPr>
          </a:p>
        </p:txBody>
      </p:sp>
      <p:sp>
        <p:nvSpPr>
          <p:cNvPr id="67587" name="Rectangle 3">
            <a:extLst>
              <a:ext uri="{FF2B5EF4-FFF2-40B4-BE49-F238E27FC236}">
                <a16:creationId xmlns:a16="http://schemas.microsoft.com/office/drawing/2014/main" id="{203B3DB6-37FD-45B4-ACEC-C5A65627A819}"/>
              </a:ext>
            </a:extLst>
          </p:cNvPr>
          <p:cNvSpPr>
            <a:spLocks noGrp="1" noChangeArrowheads="1"/>
          </p:cNvSpPr>
          <p:nvPr>
            <p:ph type="body" idx="1"/>
          </p:nvPr>
        </p:nvSpPr>
        <p:spPr/>
        <p:txBody>
          <a:bodyPr/>
          <a:lstStyle/>
          <a:p>
            <a:pPr algn="r" rtl="1" eaLnBrk="1" hangingPunct="1"/>
            <a:r>
              <a:rPr lang="fa-IR" altLang="en-US" b="1">
                <a:cs typeface="Mitra" pitchFamily="2" charset="0"/>
              </a:rPr>
              <a:t>خودتان الگوی خوبي باشيد</a:t>
            </a:r>
          </a:p>
          <a:p>
            <a:pPr lvl="1" algn="r" rtl="1" eaLnBrk="1" hangingPunct="1"/>
            <a:r>
              <a:rPr lang="fa-IR" altLang="en-US" b="1">
                <a:cs typeface="Mitra" pitchFamily="2" charset="0"/>
              </a:rPr>
              <a:t>آنچه را انجام مي دهيد توصيف کنيد و به کودک اجازه دهيد از عمل شما تقليد کند.</a:t>
            </a:r>
          </a:p>
          <a:p>
            <a:pPr algn="r" rtl="1" eaLnBrk="1" hangingPunct="1"/>
            <a:r>
              <a:rPr lang="fa-IR" altLang="en-US" b="1">
                <a:cs typeface="Mitra" pitchFamily="2" charset="0"/>
              </a:rPr>
              <a:t>از آموزش اتفاقي استفاده کنيد.</a:t>
            </a:r>
          </a:p>
          <a:p>
            <a:pPr algn="r" rtl="1" eaLnBrk="1" hangingPunct="1"/>
            <a:r>
              <a:rPr lang="fa-IR" altLang="en-US" b="1">
                <a:cs typeface="Mitra" pitchFamily="2" charset="0"/>
              </a:rPr>
              <a:t>بپرسيد،بگوييد،انجام دهيد.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checkerboard(across)">
                                      <p:cBhvr>
                                        <p:cTn id="7" dur="500"/>
                                        <p:tgtEl>
                                          <p:spTgt spid="67587">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7587">
                                            <p:txEl>
                                              <p:pRg st="1" end="1"/>
                                            </p:txEl>
                                          </p:spTgt>
                                        </p:tgtEl>
                                        <p:attrNameLst>
                                          <p:attrName>style.visibility</p:attrName>
                                        </p:attrNameLst>
                                      </p:cBhvr>
                                      <p:to>
                                        <p:strVal val="visible"/>
                                      </p:to>
                                    </p:set>
                                    <p:animEffect transition="in" filter="checkerboard(across)">
                                      <p:cBhvr>
                                        <p:cTn id="10" dur="500"/>
                                        <p:tgtEl>
                                          <p:spTgt spid="67587">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67587">
                                            <p:txEl>
                                              <p:pRg st="2" end="2"/>
                                            </p:txEl>
                                          </p:spTgt>
                                        </p:tgtEl>
                                        <p:attrNameLst>
                                          <p:attrName>style.visibility</p:attrName>
                                        </p:attrNameLst>
                                      </p:cBhvr>
                                      <p:to>
                                        <p:strVal val="visible"/>
                                      </p:to>
                                    </p:set>
                                    <p:animEffect transition="in" filter="checkerboard(across)">
                                      <p:cBhvr>
                                        <p:cTn id="15" dur="500"/>
                                        <p:tgtEl>
                                          <p:spTgt spid="67587">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67587">
                                            <p:txEl>
                                              <p:pRg st="3" end="3"/>
                                            </p:txEl>
                                          </p:spTgt>
                                        </p:tgtEl>
                                        <p:attrNameLst>
                                          <p:attrName>style.visibility</p:attrName>
                                        </p:attrNameLst>
                                      </p:cBhvr>
                                      <p:to>
                                        <p:strVal val="visible"/>
                                      </p:to>
                                    </p:set>
                                    <p:animEffect transition="in" filter="checkerboard(across)">
                                      <p:cBhvr>
                                        <p:cTn id="20" dur="500"/>
                                        <p:tgtEl>
                                          <p:spTgt spid="675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2736F2EE-1FD1-4EC1-AC9C-D6B4B16E57C9}"/>
              </a:ext>
            </a:extLst>
          </p:cNvPr>
          <p:cNvSpPr>
            <a:spLocks noGrp="1" noChangeArrowheads="1"/>
          </p:cNvSpPr>
          <p:nvPr>
            <p:ph type="title"/>
          </p:nvPr>
        </p:nvSpPr>
        <p:spPr/>
        <p:txBody>
          <a:bodyPr/>
          <a:lstStyle/>
          <a:p>
            <a:pPr eaLnBrk="1" hangingPunct="1">
              <a:defRPr/>
            </a:pPr>
            <a:r>
              <a:rPr lang="fa-IR" b="1">
                <a:solidFill>
                  <a:schemeClr val="hlink"/>
                </a:solidFill>
                <a:cs typeface="B Titr" pitchFamily="2" charset="-78"/>
              </a:rPr>
              <a:t>از آموزش اتفاقي استفاده کنيد.</a:t>
            </a:r>
            <a:endParaRPr lang="en-US" b="1">
              <a:solidFill>
                <a:schemeClr val="hlink"/>
              </a:solidFill>
              <a:cs typeface="B Titr" pitchFamily="2" charset="-78"/>
            </a:endParaRPr>
          </a:p>
        </p:txBody>
      </p:sp>
      <p:sp>
        <p:nvSpPr>
          <p:cNvPr id="68611" name="Rectangle 3">
            <a:extLst>
              <a:ext uri="{FF2B5EF4-FFF2-40B4-BE49-F238E27FC236}">
                <a16:creationId xmlns:a16="http://schemas.microsoft.com/office/drawing/2014/main" id="{89894BA4-E2D9-46EB-9530-B47338BD87A3}"/>
              </a:ext>
            </a:extLst>
          </p:cNvPr>
          <p:cNvSpPr>
            <a:spLocks noGrp="1" noChangeArrowheads="1"/>
          </p:cNvSpPr>
          <p:nvPr>
            <p:ph type="body" idx="1"/>
          </p:nvPr>
        </p:nvSpPr>
        <p:spPr/>
        <p:txBody>
          <a:bodyPr/>
          <a:lstStyle/>
          <a:p>
            <a:pPr algn="r" rtl="1" eaLnBrk="1" hangingPunct="1"/>
            <a:r>
              <a:rPr lang="fa-IR" altLang="en-US" b="1">
                <a:cs typeface="Mitra" pitchFamily="2" charset="0"/>
              </a:rPr>
              <a:t>وقتي کودک برای گرفتن اطلاعات،کمک يا توجه نزد شما مي آيد.</a:t>
            </a:r>
          </a:p>
          <a:p>
            <a:pPr algn="r" rtl="1" eaLnBrk="1" hangingPunct="1"/>
            <a:r>
              <a:rPr lang="fa-IR" altLang="en-US" b="1">
                <a:cs typeface="Mitra" pitchFamily="2" charset="0"/>
              </a:rPr>
              <a:t>به کودک کمک کنيد خودش پاسخ درست را پيدا کند.</a:t>
            </a:r>
          </a:p>
          <a:p>
            <a:pPr algn="r" rtl="1" eaLnBrk="1" hangingPunct="1"/>
            <a:r>
              <a:rPr lang="fa-IR" altLang="en-US" b="1">
                <a:cs typeface="Mitra" pitchFamily="2" charset="0"/>
              </a:rPr>
              <a:t>ببينيد آيا مي توانيد به او کمک کنيد تا بيشتر بياموزد.</a:t>
            </a:r>
            <a:endParaRPr lang="en-US" altLang="en-US" b="1">
              <a:cs typeface="Mitr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checkerboard(across)">
                                      <p:cBhvr>
                                        <p:cTn id="7" dur="500"/>
                                        <p:tgtEl>
                                          <p:spTgt spid="686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checkerboard(across)">
                                      <p:cBhvr>
                                        <p:cTn id="12" dur="500"/>
                                        <p:tgtEl>
                                          <p:spTgt spid="686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checkerboard(across)">
                                      <p:cBhvr>
                                        <p:cTn id="17" dur="500"/>
                                        <p:tgtEl>
                                          <p:spTgt spid="686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854583A1-16D1-47CB-9A89-DBB4C7B49A2E}"/>
              </a:ext>
            </a:extLst>
          </p:cNvPr>
          <p:cNvSpPr>
            <a:spLocks noGrp="1" noChangeArrowheads="1"/>
          </p:cNvSpPr>
          <p:nvPr>
            <p:ph type="title"/>
          </p:nvPr>
        </p:nvSpPr>
        <p:spPr/>
        <p:txBody>
          <a:bodyPr/>
          <a:lstStyle/>
          <a:p>
            <a:pPr algn="r" eaLnBrk="1" hangingPunct="1">
              <a:defRPr/>
            </a:pPr>
            <a:r>
              <a:rPr lang="fa-IR">
                <a:solidFill>
                  <a:schemeClr val="hlink"/>
                </a:solidFill>
                <a:cs typeface="B Titr" pitchFamily="2" charset="-78"/>
              </a:rPr>
              <a:t>بپرسيد،بگوييد،انجام دهيد</a:t>
            </a:r>
            <a:endParaRPr lang="en-US">
              <a:solidFill>
                <a:schemeClr val="hlink"/>
              </a:solidFill>
              <a:cs typeface="B Titr" pitchFamily="2" charset="-78"/>
            </a:endParaRPr>
          </a:p>
        </p:txBody>
      </p:sp>
      <p:sp>
        <p:nvSpPr>
          <p:cNvPr id="70659" name="Rectangle 3">
            <a:extLst>
              <a:ext uri="{FF2B5EF4-FFF2-40B4-BE49-F238E27FC236}">
                <a16:creationId xmlns:a16="http://schemas.microsoft.com/office/drawing/2014/main" id="{50D52771-D832-46CF-831D-21931AEEB5F5}"/>
              </a:ext>
            </a:extLst>
          </p:cNvPr>
          <p:cNvSpPr>
            <a:spLocks noGrp="1" noChangeArrowheads="1"/>
          </p:cNvSpPr>
          <p:nvPr>
            <p:ph type="body" idx="1"/>
          </p:nvPr>
        </p:nvSpPr>
        <p:spPr/>
        <p:txBody>
          <a:bodyPr/>
          <a:lstStyle/>
          <a:p>
            <a:pPr algn="r" rtl="1" eaLnBrk="1" hangingPunct="1"/>
            <a:r>
              <a:rPr lang="fa-IR" altLang="en-US" b="1">
                <a:cs typeface="Mitra" pitchFamily="2" charset="0"/>
              </a:rPr>
              <a:t>از فرزند خود بپرسيد اولين قدم چيست؟</a:t>
            </a:r>
          </a:p>
          <a:p>
            <a:pPr algn="r" rtl="1" eaLnBrk="1" hangingPunct="1"/>
            <a:r>
              <a:rPr lang="fa-IR" altLang="en-US" b="1">
                <a:cs typeface="Mitra" pitchFamily="2" charset="0"/>
              </a:rPr>
              <a:t>اگر کودک پاسخ صحيحي به شما ندهد، با آرامش به او بگوييد که چکار کند</a:t>
            </a:r>
          </a:p>
          <a:p>
            <a:pPr algn="r" rtl="1" eaLnBrk="1" hangingPunct="1"/>
            <a:r>
              <a:rPr lang="fa-IR" altLang="en-US" b="1">
                <a:cs typeface="Mitra" pitchFamily="2" charset="0"/>
              </a:rPr>
              <a:t>اگر کودک کار را انجام نمي دهد،به او کمک کنيد.وقتي کار آغاز شد کمک کردن را متوقف کنيد و به کودک اجازه دهيد تا کار را خودش تمام کند.</a:t>
            </a:r>
          </a:p>
          <a:p>
            <a:pPr algn="r" rtl="1" eaLnBrk="1" hangingPunct="1"/>
            <a:r>
              <a:rPr lang="fa-IR" altLang="en-US" b="1">
                <a:cs typeface="Mitra" pitchFamily="2" charset="0"/>
              </a:rPr>
              <a:t>همکاری و موفقيتش را تحسين کنيد</a:t>
            </a:r>
            <a:endParaRPr lang="en-US" altLang="en-US" b="1">
              <a:cs typeface="Mitr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checkerboard(across)">
                                      <p:cBhvr>
                                        <p:cTn id="7" dur="500"/>
                                        <p:tgtEl>
                                          <p:spTgt spid="70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checkerboard(across)">
                                      <p:cBhvr>
                                        <p:cTn id="12" dur="500"/>
                                        <p:tgtEl>
                                          <p:spTgt spid="706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70659">
                                            <p:txEl>
                                              <p:pRg st="2" end="2"/>
                                            </p:txEl>
                                          </p:spTgt>
                                        </p:tgtEl>
                                        <p:attrNameLst>
                                          <p:attrName>style.visibility</p:attrName>
                                        </p:attrNameLst>
                                      </p:cBhvr>
                                      <p:to>
                                        <p:strVal val="visible"/>
                                      </p:to>
                                    </p:set>
                                    <p:animEffect transition="in" filter="checkerboard(across)">
                                      <p:cBhvr>
                                        <p:cTn id="17" dur="500"/>
                                        <p:tgtEl>
                                          <p:spTgt spid="706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70659">
                                            <p:txEl>
                                              <p:pRg st="3" end="3"/>
                                            </p:txEl>
                                          </p:spTgt>
                                        </p:tgtEl>
                                        <p:attrNameLst>
                                          <p:attrName>style.visibility</p:attrName>
                                        </p:attrNameLst>
                                      </p:cBhvr>
                                      <p:to>
                                        <p:strVal val="visible"/>
                                      </p:to>
                                    </p:set>
                                    <p:animEffect transition="in" filter="checkerboard(across)">
                                      <p:cBhvr>
                                        <p:cTn id="22" dur="500"/>
                                        <p:tgtEl>
                                          <p:spTgt spid="70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65D89E97-6D89-4BB7-A79D-1F9445144B49}"/>
              </a:ext>
            </a:extLst>
          </p:cNvPr>
          <p:cNvSpPr>
            <a:spLocks noGrp="1" noChangeArrowheads="1"/>
          </p:cNvSpPr>
          <p:nvPr>
            <p:ph type="title"/>
          </p:nvPr>
        </p:nvSpPr>
        <p:spPr>
          <a:xfrm>
            <a:off x="457200" y="292100"/>
            <a:ext cx="8686800" cy="1384300"/>
          </a:xfrm>
        </p:spPr>
        <p:txBody>
          <a:bodyPr/>
          <a:lstStyle/>
          <a:p>
            <a:pPr eaLnBrk="1" hangingPunct="1">
              <a:defRPr/>
            </a:pPr>
            <a:r>
              <a:rPr lang="fa-IR" sz="3600" b="1" dirty="0">
                <a:solidFill>
                  <a:schemeClr val="hlink"/>
                </a:solidFill>
                <a:cs typeface="B Badr" panose="00000400000000000000" pitchFamily="2" charset="-78"/>
              </a:rPr>
              <a:t>چگونه با ديگران ارتباط برقرار کنند و کنار بيايند</a:t>
            </a:r>
            <a:br>
              <a:rPr lang="fa-IR" sz="3600" b="1" dirty="0">
                <a:solidFill>
                  <a:schemeClr val="hlink"/>
                </a:solidFill>
                <a:cs typeface="B Badr" panose="00000400000000000000" pitchFamily="2" charset="-78"/>
              </a:rPr>
            </a:br>
            <a:endParaRPr lang="en-US" sz="3600" b="1" dirty="0">
              <a:solidFill>
                <a:schemeClr val="hlink"/>
              </a:solidFill>
              <a:cs typeface="B Badr" panose="00000400000000000000" pitchFamily="2" charset="-78"/>
            </a:endParaRPr>
          </a:p>
        </p:txBody>
      </p:sp>
      <p:sp>
        <p:nvSpPr>
          <p:cNvPr id="35843" name="Rectangle 3">
            <a:extLst>
              <a:ext uri="{FF2B5EF4-FFF2-40B4-BE49-F238E27FC236}">
                <a16:creationId xmlns:a16="http://schemas.microsoft.com/office/drawing/2014/main" id="{30BA5A3E-0AD0-49CB-9EA5-FD9D0249C6BE}"/>
              </a:ext>
            </a:extLst>
          </p:cNvPr>
          <p:cNvSpPr>
            <a:spLocks noGrp="1" noChangeArrowheads="1"/>
          </p:cNvSpPr>
          <p:nvPr>
            <p:ph type="body" idx="1"/>
          </p:nvPr>
        </p:nvSpPr>
        <p:spPr/>
        <p:txBody>
          <a:bodyPr/>
          <a:lstStyle/>
          <a:p>
            <a:pPr algn="r" rtl="1" eaLnBrk="1" hangingPunct="1"/>
            <a:r>
              <a:rPr lang="fa-IR" altLang="en-US">
                <a:cs typeface="B Nazanin" panose="00000400000000000000" pitchFamily="2" charset="-78"/>
              </a:rPr>
              <a:t>بيان نظرات،عقايد ونيازهای خود به طور مناسب</a:t>
            </a:r>
          </a:p>
          <a:p>
            <a:pPr algn="r" rtl="1" eaLnBrk="1" hangingPunct="1"/>
            <a:r>
              <a:rPr lang="fa-IR" altLang="en-US">
                <a:cs typeface="B Nazanin" panose="00000400000000000000" pitchFamily="2" charset="-78"/>
              </a:rPr>
              <a:t>درخواست کمک يا ياری در هنگام لزوم</a:t>
            </a:r>
          </a:p>
          <a:p>
            <a:pPr algn="r" rtl="1" eaLnBrk="1" hangingPunct="1"/>
            <a:r>
              <a:rPr lang="fa-IR" altLang="en-US">
                <a:cs typeface="B Nazanin" panose="00000400000000000000" pitchFamily="2" charset="-78"/>
              </a:rPr>
              <a:t>پاسخ به درخواست  بزرگسالان</a:t>
            </a:r>
          </a:p>
          <a:p>
            <a:pPr algn="r" rtl="1" eaLnBrk="1" hangingPunct="1"/>
            <a:r>
              <a:rPr lang="fa-IR" altLang="en-US">
                <a:cs typeface="B Nazanin" panose="00000400000000000000" pitchFamily="2" charset="-78"/>
              </a:rPr>
              <a:t>همكاري و فعاليتهای جمعي با ساير کودکان</a:t>
            </a:r>
          </a:p>
          <a:p>
            <a:pPr algn="r" rtl="1" eaLnBrk="1" hangingPunct="1"/>
            <a:r>
              <a:rPr lang="fa-IR" altLang="en-US">
                <a:cs typeface="B Nazanin" panose="00000400000000000000" pitchFamily="2" charset="-78"/>
              </a:rPr>
              <a:t>آگاهي نسبت به احساسات ديگران</a:t>
            </a:r>
          </a:p>
          <a:p>
            <a:pPr algn="r" rtl="1" eaLnBrk="1" hangingPunct="1"/>
            <a:r>
              <a:rPr lang="fa-IR" altLang="en-US">
                <a:cs typeface="B Nazanin" panose="00000400000000000000" pitchFamily="2" charset="-78"/>
              </a:rPr>
              <a:t>آگاهي از اينکه چگونه اعمال او بر ديگران تأثير مي گذارد</a:t>
            </a:r>
            <a:endParaRPr lang="en-US" altLang="en-US">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ox(in)">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box(in)">
                                      <p:cBhvr>
                                        <p:cTn id="12" dur="500"/>
                                        <p:tgtEl>
                                          <p:spTgt spid="35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box(in)">
                                      <p:cBhvr>
                                        <p:cTn id="17" dur="500"/>
                                        <p:tgtEl>
                                          <p:spTgt spid="358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box(in)">
                                      <p:cBhvr>
                                        <p:cTn id="22" dur="500"/>
                                        <p:tgtEl>
                                          <p:spTgt spid="358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box(in)">
                                      <p:cBhvr>
                                        <p:cTn id="27" dur="500"/>
                                        <p:tgtEl>
                                          <p:spTgt spid="358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5843">
                                            <p:txEl>
                                              <p:pRg st="5" end="5"/>
                                            </p:txEl>
                                          </p:spTgt>
                                        </p:tgtEl>
                                        <p:attrNameLst>
                                          <p:attrName>style.visibility</p:attrName>
                                        </p:attrNameLst>
                                      </p:cBhvr>
                                      <p:to>
                                        <p:strVal val="visible"/>
                                      </p:to>
                                    </p:set>
                                    <p:animEffect transition="in" filter="box(in)">
                                      <p:cBhvr>
                                        <p:cTn id="32" dur="500"/>
                                        <p:tgtEl>
                                          <p:spTgt spid="358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29FF8D75-477C-444B-9ABB-C84D4FEB4B6C}"/>
              </a:ext>
            </a:extLst>
          </p:cNvPr>
          <p:cNvSpPr>
            <a:spLocks noGrp="1" noChangeArrowheads="1"/>
          </p:cNvSpPr>
          <p:nvPr>
            <p:ph type="title"/>
          </p:nvPr>
        </p:nvSpPr>
        <p:spPr/>
        <p:txBody>
          <a:bodyPr/>
          <a:lstStyle/>
          <a:p>
            <a:pPr algn="r" eaLnBrk="1" hangingPunct="1">
              <a:defRPr/>
            </a:pPr>
            <a:r>
              <a:rPr lang="fa-IR" sz="4000" b="1">
                <a:solidFill>
                  <a:schemeClr val="hlink"/>
                </a:solidFill>
                <a:cs typeface="Traffic" pitchFamily="2" charset="-78"/>
              </a:rPr>
              <a:t>چگونه يک فرد مستقل باشند</a:t>
            </a:r>
            <a:br>
              <a:rPr lang="fa-IR" sz="4000" b="1">
                <a:solidFill>
                  <a:schemeClr val="hlink"/>
                </a:solidFill>
                <a:cs typeface="Traffic" pitchFamily="2" charset="-78"/>
              </a:rPr>
            </a:br>
            <a:endParaRPr lang="en-US" sz="4000" b="1">
              <a:solidFill>
                <a:schemeClr val="hlink"/>
              </a:solidFill>
              <a:cs typeface="Traffic" pitchFamily="2" charset="-78"/>
            </a:endParaRPr>
          </a:p>
        </p:txBody>
      </p:sp>
      <p:sp>
        <p:nvSpPr>
          <p:cNvPr id="39939" name="Rectangle 3">
            <a:extLst>
              <a:ext uri="{FF2B5EF4-FFF2-40B4-BE49-F238E27FC236}">
                <a16:creationId xmlns:a16="http://schemas.microsoft.com/office/drawing/2014/main" id="{4F9CACDB-DF11-4166-A03C-F14EF0D2C863}"/>
              </a:ext>
            </a:extLst>
          </p:cNvPr>
          <p:cNvSpPr>
            <a:spLocks noGrp="1" noChangeArrowheads="1"/>
          </p:cNvSpPr>
          <p:nvPr>
            <p:ph type="body" idx="1"/>
          </p:nvPr>
        </p:nvSpPr>
        <p:spPr/>
        <p:txBody>
          <a:bodyPr/>
          <a:lstStyle/>
          <a:p>
            <a:pPr algn="r" rtl="1" eaLnBrk="1" hangingPunct="1"/>
            <a:r>
              <a:rPr lang="fa-IR" altLang="en-US">
                <a:cs typeface="B Nazanin" panose="00000400000000000000" pitchFamily="2" charset="-78"/>
              </a:rPr>
              <a:t>انجام کارها بطور مستقل</a:t>
            </a:r>
          </a:p>
          <a:p>
            <a:pPr algn="r" rtl="1" eaLnBrk="1" hangingPunct="1"/>
            <a:r>
              <a:rPr lang="fa-IR" altLang="en-US">
                <a:cs typeface="B Nazanin" panose="00000400000000000000" pitchFamily="2" charset="-78"/>
              </a:rPr>
              <a:t>توانايي مراقبت از خود</a:t>
            </a:r>
          </a:p>
          <a:p>
            <a:pPr algn="r" rtl="1" eaLnBrk="1" hangingPunct="1"/>
            <a:r>
              <a:rPr lang="fa-IR" altLang="en-US">
                <a:cs typeface="B Nazanin" panose="00000400000000000000" pitchFamily="2" charset="-78"/>
              </a:rPr>
              <a:t>پذيرش مسئوليت اعمال خود</a:t>
            </a:r>
          </a:p>
          <a:p>
            <a:pPr algn="r" rtl="1" eaLnBrk="1" hangingPunct="1">
              <a:buFontTx/>
              <a:buNone/>
            </a:pPr>
            <a:endParaRPr lang="en-US" altLang="en-US">
              <a:cs typeface="B Nazanin" panose="00000400000000000000"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blinds(horizontal)">
                                      <p:cBhvr>
                                        <p:cTn id="7" dur="500"/>
                                        <p:tgtEl>
                                          <p:spTgt spid="39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blinds(horizontal)">
                                      <p:cBhvr>
                                        <p:cTn id="12" dur="500"/>
                                        <p:tgtEl>
                                          <p:spTgt spid="399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blinds(horizontal)">
                                      <p:cBhvr>
                                        <p:cTn id="17"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a:extLst>
              <a:ext uri="{FF2B5EF4-FFF2-40B4-BE49-F238E27FC236}">
                <a16:creationId xmlns:a16="http://schemas.microsoft.com/office/drawing/2014/main" id="{1687AE83-19C5-4880-987F-F1C5532F1A39}"/>
              </a:ext>
            </a:extLst>
          </p:cNvPr>
          <p:cNvSpPr>
            <a:spLocks noGrp="1" noChangeArrowheads="1"/>
          </p:cNvSpPr>
          <p:nvPr>
            <p:ph type="title"/>
          </p:nvPr>
        </p:nvSpPr>
        <p:spPr>
          <a:xfrm>
            <a:off x="468313" y="1989138"/>
            <a:ext cx="8243887" cy="1314450"/>
          </a:xfrm>
        </p:spPr>
        <p:txBody>
          <a:bodyPr/>
          <a:lstStyle/>
          <a:p>
            <a:pPr rtl="1" eaLnBrk="1" hangingPunct="1">
              <a:defRPr/>
            </a:pPr>
            <a:r>
              <a:rPr lang="fa-IR" altLang="fa-IR" sz="4000">
                <a:solidFill>
                  <a:srgbClr val="FF0066"/>
                </a:solidFill>
                <a:cs typeface="B Titr" panose="00000700000000000000" pitchFamily="2" charset="-78"/>
              </a:rPr>
              <a:t>هرگز فراموش نكنيد:</a:t>
            </a:r>
            <a:br>
              <a:rPr lang="fa-IR" altLang="fa-IR" sz="4000">
                <a:cs typeface="B Titr" panose="00000700000000000000" pitchFamily="2" charset="-78"/>
              </a:rPr>
            </a:br>
            <a:r>
              <a:rPr lang="fa-IR" altLang="fa-IR" sz="4000">
                <a:cs typeface="B Titr" panose="00000700000000000000" pitchFamily="2" charset="-78"/>
              </a:rPr>
              <a:t>بهترین هدیه ای که بعنوان یک پدر/مادر می توانید به فرزندانتان ارزانی دارید، دوست داشتن همسر /شوهرتان است.</a:t>
            </a:r>
            <a:endParaRPr lang="en-US" altLang="fa-IR" sz="4000">
              <a:cs typeface="B Titr" panose="00000700000000000000" pitchFamily="2" charset="-78"/>
            </a:endParaRPr>
          </a:p>
        </p:txBody>
      </p:sp>
    </p:spTree>
  </p:cSld>
  <p:clrMapOvr>
    <a:masterClrMapping/>
  </p:clrMapOvr>
</p:sld>
</file>

<file path=ppt/theme/theme1.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Balloons</Template>
  <TotalTime>1116</TotalTime>
  <Words>1282</Words>
  <Application>Microsoft Office PowerPoint</Application>
  <PresentationFormat>On-screen Show (4:3)</PresentationFormat>
  <Paragraphs>148</Paragraphs>
  <Slides>36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36</vt:i4>
      </vt:variant>
    </vt:vector>
  </HeadingPairs>
  <TitlesOfParts>
    <vt:vector size="49" baseType="lpstr">
      <vt:lpstr>Verdana</vt:lpstr>
      <vt:lpstr>Arial</vt:lpstr>
      <vt:lpstr>Calibri</vt:lpstr>
      <vt:lpstr>B Kamran</vt:lpstr>
      <vt:lpstr>B Titr</vt:lpstr>
      <vt:lpstr>B Compset</vt:lpstr>
      <vt:lpstr>Times New Roman</vt:lpstr>
      <vt:lpstr>B Zar</vt:lpstr>
      <vt:lpstr>Traffic</vt:lpstr>
      <vt:lpstr>B Badr</vt:lpstr>
      <vt:lpstr>B Nazanin</vt:lpstr>
      <vt:lpstr>Mitra</vt:lpstr>
      <vt:lpstr>Balloons</vt:lpstr>
      <vt:lpstr>PowerPoint Presentation</vt:lpstr>
      <vt:lpstr>” قبل از ازدواج در مورد تربیت فرزندانم شش نظریه داشتم ،اما حال شش کودک دارم ولی دیگر نظریه ای ندارم“</vt:lpstr>
      <vt:lpstr>در دنیا کاری خطیرتر و دشوارتر از فرزندپروری نيست،چرا که موضوع هیچ فعالیتی نمی تواند به اندازه بوجودآوردن وساختن یک انسان مهم باشد.</vt:lpstr>
      <vt:lpstr>عقاید رایج در مورد تربیت کودک:</vt:lpstr>
      <vt:lpstr>با تربیت صحیح کودک ، والدین خود با فرزندانشان رشد می کنند.</vt:lpstr>
      <vt:lpstr>نتایج بررسی مشکلات فرزندپروری</vt:lpstr>
      <vt:lpstr>فرزندآوری اگرچه کاری بس شیرین ولذتبخش بوده ولی فرزندپروری بسیار دشوار وشاق است.</vt:lpstr>
      <vt:lpstr>تحقیقات نشان می دهند تولد فرزند موجب دوام ازدواج می گردد اما از سویی نیز نارضایتی و تعارضات زناشویی را بالا می برد.  چرا؟</vt:lpstr>
      <vt:lpstr>اثرات مثلثی شدن خانواده</vt:lpstr>
      <vt:lpstr>هر یک از ما ناخودآگاه به شیوه ای که در کودکی با ما رفتار کرده اند با کودکانمان رفتار می کنیم، این امر مسئولیت ما را برای نسل بعد از خودمان سنگین تر می سازد.</vt:lpstr>
      <vt:lpstr>توصیه های اولیه:</vt:lpstr>
      <vt:lpstr>اگر شما با فرزندانتان راجع به دوستان، شغل، فعالیتها، افکار، احساسات ،نگرانی ها ،امیدها و تجاربتان صحبت کنید احتمال بیشتری دارد تا فرزندانتان نیز مسائل خودشان را با شما در میان بگذارند. </vt:lpstr>
      <vt:lpstr>کودکان بسرعت متوجه تفاوتهای تربیتی والدینشان می شوند و پاسخهای خود را با آنها تنظیم می کنند و ما را وارد بازی خودشان می کنند.</vt:lpstr>
      <vt:lpstr>ویژگیهای والدين با سبک سختگیرانه</vt:lpstr>
      <vt:lpstr>فرزندان با سبک سختگیرانه:</vt:lpstr>
      <vt:lpstr>ویژگیهای سبک سهلگیرانه</vt:lpstr>
      <vt:lpstr>فرزندان با سبک سهلگیرانه:</vt:lpstr>
      <vt:lpstr>فرزندان با سبک قاطعانه:</vt:lpstr>
      <vt:lpstr>تفاوت خواسته ها  ونیازهای کودکان:</vt:lpstr>
      <vt:lpstr>تربيت سازنده</vt:lpstr>
      <vt:lpstr> پيش شرطهاي تربيت سازنده</vt:lpstr>
      <vt:lpstr>داشتن انتظارات واقع بينانه</vt:lpstr>
      <vt:lpstr>استفاده از انضباط قاطعانه</vt:lpstr>
      <vt:lpstr>علل مشکلات رفتاری کودکان</vt:lpstr>
      <vt:lpstr>1-ساختار ژنتيکي</vt:lpstr>
      <vt:lpstr>برخي مشکلات شايع در زمينه دستور دادن:</vt:lpstr>
      <vt:lpstr>پيام های هيجاني:</vt:lpstr>
      <vt:lpstr>عقايد و انتظارات والدين</vt:lpstr>
      <vt:lpstr>ساير عوامل مؤثر بر خانواده</vt:lpstr>
      <vt:lpstr>3-عوامل مؤثر در خارج خانه </vt:lpstr>
      <vt:lpstr>به فرزندتان مهارت ها ي  لازم را آموزش دهيد: </vt:lpstr>
      <vt:lpstr>از آموزش اتفاقي استفاده کنيد.</vt:lpstr>
      <vt:lpstr>بپرسيد،بگوييد،انجام دهيد</vt:lpstr>
      <vt:lpstr>چگونه با ديگران ارتباط برقرار کنند و کنار بيايند </vt:lpstr>
      <vt:lpstr>چگونه يک فرد مستقل باشند </vt:lpstr>
      <vt:lpstr>هرگز فراموش نكنيد: بهترین هدیه ای که بعنوان یک پدر/مادر می توانید به فرزندانتان ارزانی دارید، دوست داشتن همسر /شوهرتان است.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bhzad</dc:creator>
  <cp:lastModifiedBy>ناهید ذهاب ناظوری</cp:lastModifiedBy>
  <cp:revision>20</cp:revision>
  <dcterms:created xsi:type="dcterms:W3CDTF">2007-10-02T13:42:28Z</dcterms:created>
  <dcterms:modified xsi:type="dcterms:W3CDTF">2026-07-12T08:17:01Z</dcterms:modified>
</cp:coreProperties>
</file>