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36"/>
  </p:notesMasterIdLst>
  <p:sldIdLst>
    <p:sldId id="264" r:id="rId2"/>
    <p:sldId id="443" r:id="rId3"/>
    <p:sldId id="267" r:id="rId4"/>
    <p:sldId id="270" r:id="rId5"/>
    <p:sldId id="271" r:id="rId6"/>
    <p:sldId id="302" r:id="rId7"/>
    <p:sldId id="272" r:id="rId8"/>
    <p:sldId id="274" r:id="rId9"/>
    <p:sldId id="275" r:id="rId10"/>
    <p:sldId id="276" r:id="rId11"/>
    <p:sldId id="273" r:id="rId12"/>
    <p:sldId id="277" r:id="rId13"/>
    <p:sldId id="278" r:id="rId14"/>
    <p:sldId id="282" r:id="rId15"/>
    <p:sldId id="279" r:id="rId16"/>
    <p:sldId id="280" r:id="rId17"/>
    <p:sldId id="281" r:id="rId18"/>
    <p:sldId id="283" r:id="rId19"/>
    <p:sldId id="284" r:id="rId20"/>
    <p:sldId id="285" r:id="rId21"/>
    <p:sldId id="288" r:id="rId22"/>
    <p:sldId id="289" r:id="rId23"/>
    <p:sldId id="292" r:id="rId24"/>
    <p:sldId id="294" r:id="rId25"/>
    <p:sldId id="297" r:id="rId26"/>
    <p:sldId id="303" r:id="rId27"/>
    <p:sldId id="291" r:id="rId28"/>
    <p:sldId id="296" r:id="rId29"/>
    <p:sldId id="265" r:id="rId30"/>
    <p:sldId id="439" r:id="rId31"/>
    <p:sldId id="440" r:id="rId32"/>
    <p:sldId id="441" r:id="rId33"/>
    <p:sldId id="442" r:id="rId34"/>
    <p:sldId id="444" r:id="rId35"/>
  </p:sldIdLst>
  <p:sldSz cx="9144000" cy="6858000" type="screen4x3"/>
  <p:notesSz cx="6858000" cy="9144000"/>
  <p:embeddedFontLst>
    <p:embeddedFont>
      <p:font typeface="B Koodak" panose="00000700000000000000" pitchFamily="2" charset="-78"/>
      <p:bold r:id="rId37"/>
    </p:embeddedFont>
    <p:embeddedFont>
      <p:font typeface="B Zar" panose="00000400000000000000" pitchFamily="2" charset="-78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fornian FB" panose="0207040306080B030204" pitchFamily="18" charset="0"/>
      <p:regular r:id="rId44"/>
      <p:bold r:id="rId45"/>
      <p:italic r:id="rId46"/>
    </p:embeddedFont>
    <p:embeddedFont>
      <p:font typeface="Lucida Sans Unicode" panose="020B0602030504020204" pitchFamily="34" charset="0"/>
      <p:regular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  <p:embeddedFont>
      <p:font typeface="Wingdings 2" panose="05020102010507070707" pitchFamily="18" charset="2"/>
      <p:regular r:id="rId52"/>
    </p:embeddedFont>
    <p:embeddedFont>
      <p:font typeface="Wingdings 3" panose="05040102010807070707" pitchFamily="18" charset="2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EDIN" initials="A" lastIdx="1" clrIdx="0">
    <p:extLst>
      <p:ext uri="{19B8F6BF-5375-455C-9EA6-DF929625EA0E}">
        <p15:presenceInfo xmlns:p15="http://schemas.microsoft.com/office/powerpoint/2012/main" userId="ABE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EC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94660"/>
  </p:normalViewPr>
  <p:slideViewPr>
    <p:cSldViewPr>
      <p:cViewPr varScale="1">
        <p:scale>
          <a:sx n="59" d="100"/>
          <a:sy n="59" d="100"/>
        </p:scale>
        <p:origin x="724" y="4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DF7F6-0999-4691-A9EF-8BF24784AF4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822A0-5EBA-4904-ACDE-97B75CF7BBFE}">
      <dgm:prSet phldrT="[Text]"/>
      <dgm:spPr/>
      <dgm:t>
        <a:bodyPr/>
        <a:lstStyle/>
        <a:p>
          <a:r>
            <a:rPr lang="fa-I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توصیفی</a:t>
          </a:r>
          <a:endParaRPr lang="en-US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6056A8CE-ADF2-4C80-A1F0-031F728085EC}" type="parTrans" cxnId="{638628B3-BBE0-44BB-82CB-5D6DFAAA7334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19C0E518-2E49-4503-B59E-AE057AD1DD7B}" type="sibTrans" cxnId="{638628B3-BBE0-44BB-82CB-5D6DFAAA7334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33A43994-3883-4A10-B992-FAFED2010ACD}">
      <dgm:prSet phldrT="[Text]"/>
      <dgm:spPr/>
      <dgm:t>
        <a:bodyPr/>
        <a:lstStyle/>
        <a:p>
          <a:r>
            <a:rPr lang="fa-I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برآورد</a:t>
          </a:r>
          <a:endParaRPr lang="en-US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ED476AE5-292B-4E91-81A9-FF7376675329}" type="parTrans" cxnId="{127DDA3A-5418-4E7C-AD79-325CCC7AA4D5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75897075-658F-440B-950E-8235389D05F5}" type="sibTrans" cxnId="{127DDA3A-5418-4E7C-AD79-325CCC7AA4D5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0653C9A2-F803-443A-B292-C4C22DE6DE21}">
      <dgm:prSet phldrT="[Text]"/>
      <dgm:spPr/>
      <dgm:t>
        <a:bodyPr/>
        <a:lstStyle/>
        <a:p>
          <a:r>
            <a:rPr lang="fa-I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تحلیلی</a:t>
          </a:r>
          <a:endParaRPr lang="en-US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BBD6B890-DE59-42A8-BA22-0AA0CCC57009}" type="parTrans" cxnId="{83D52B8F-B6AD-4646-AE5A-B1658DB53618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7FC8E845-DE83-4F09-BF16-D6469FA54679}" type="sibTrans" cxnId="{83D52B8F-B6AD-4646-AE5A-B1658DB53618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5D7EF006-DDFA-464B-802E-61AED3D536D9}" type="pres">
      <dgm:prSet presAssocID="{53DDF7F6-0999-4691-A9EF-8BF24784AF4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FCCA417-C78C-4F88-B78F-BB3CA6722A54}" type="pres">
      <dgm:prSet presAssocID="{0653C9A2-F803-443A-B292-C4C22DE6DE21}" presName="Accent3" presStyleCnt="0"/>
      <dgm:spPr/>
    </dgm:pt>
    <dgm:pt modelId="{2D8764D9-9C20-400E-A00B-35DB574E77D5}" type="pres">
      <dgm:prSet presAssocID="{0653C9A2-F803-443A-B292-C4C22DE6DE21}" presName="Accent" presStyleLbl="node1" presStyleIdx="0" presStyleCnt="3"/>
      <dgm:spPr/>
    </dgm:pt>
    <dgm:pt modelId="{CAE18368-6FF8-45C8-A2CA-6F4BAAF7BF77}" type="pres">
      <dgm:prSet presAssocID="{0653C9A2-F803-443A-B292-C4C22DE6DE21}" presName="ParentBackground3" presStyleCnt="0"/>
      <dgm:spPr/>
    </dgm:pt>
    <dgm:pt modelId="{B306BD93-3C13-4759-9932-A8998E48A70B}" type="pres">
      <dgm:prSet presAssocID="{0653C9A2-F803-443A-B292-C4C22DE6DE21}" presName="ParentBackground" presStyleLbl="fgAcc1" presStyleIdx="0" presStyleCnt="3"/>
      <dgm:spPr/>
    </dgm:pt>
    <dgm:pt modelId="{ED7B08F7-5214-4BA4-A8EA-97B342617174}" type="pres">
      <dgm:prSet presAssocID="{0653C9A2-F803-443A-B292-C4C22DE6DE2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1C7DBE3-4779-4DAE-9B2E-5BA0FC25D965}" type="pres">
      <dgm:prSet presAssocID="{33A43994-3883-4A10-B992-FAFED2010ACD}" presName="Accent2" presStyleCnt="0"/>
      <dgm:spPr/>
    </dgm:pt>
    <dgm:pt modelId="{E12A706B-CE60-4298-A097-275A8E4686C2}" type="pres">
      <dgm:prSet presAssocID="{33A43994-3883-4A10-B992-FAFED2010ACD}" presName="Accent" presStyleLbl="node1" presStyleIdx="1" presStyleCnt="3"/>
      <dgm:spPr/>
    </dgm:pt>
    <dgm:pt modelId="{80E2FA7B-026F-4FDF-8D36-39988CD76C26}" type="pres">
      <dgm:prSet presAssocID="{33A43994-3883-4A10-B992-FAFED2010ACD}" presName="ParentBackground2" presStyleCnt="0"/>
      <dgm:spPr/>
    </dgm:pt>
    <dgm:pt modelId="{6CDDF7CF-37DA-4A6F-B747-9162058C9637}" type="pres">
      <dgm:prSet presAssocID="{33A43994-3883-4A10-B992-FAFED2010ACD}" presName="ParentBackground" presStyleLbl="fgAcc1" presStyleIdx="1" presStyleCnt="3"/>
      <dgm:spPr/>
    </dgm:pt>
    <dgm:pt modelId="{9ABEE944-7BE5-453F-A16E-0ECB9F9E9F92}" type="pres">
      <dgm:prSet presAssocID="{33A43994-3883-4A10-B992-FAFED2010AC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73F011D-D7FA-4727-B851-262979422B9A}" type="pres">
      <dgm:prSet presAssocID="{E0D822A0-5EBA-4904-ACDE-97B75CF7BBFE}" presName="Accent1" presStyleCnt="0"/>
      <dgm:spPr/>
    </dgm:pt>
    <dgm:pt modelId="{C15DF38B-416E-46F4-9275-6FA8D63FED55}" type="pres">
      <dgm:prSet presAssocID="{E0D822A0-5EBA-4904-ACDE-97B75CF7BBFE}" presName="Accent" presStyleLbl="node1" presStyleIdx="2" presStyleCnt="3"/>
      <dgm:spPr/>
    </dgm:pt>
    <dgm:pt modelId="{26B26C8B-E875-4E7B-9E2D-94FF1D580BA9}" type="pres">
      <dgm:prSet presAssocID="{E0D822A0-5EBA-4904-ACDE-97B75CF7BBFE}" presName="ParentBackground1" presStyleCnt="0"/>
      <dgm:spPr/>
    </dgm:pt>
    <dgm:pt modelId="{A1464C09-A7F3-484B-82B6-8995DF56B414}" type="pres">
      <dgm:prSet presAssocID="{E0D822A0-5EBA-4904-ACDE-97B75CF7BBFE}" presName="ParentBackground" presStyleLbl="fgAcc1" presStyleIdx="2" presStyleCnt="3"/>
      <dgm:spPr/>
    </dgm:pt>
    <dgm:pt modelId="{2012D6EA-E085-4A62-9025-547DFF9CCB4D}" type="pres">
      <dgm:prSet presAssocID="{E0D822A0-5EBA-4904-ACDE-97B75CF7BBF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AF2BF06-F7A4-45C4-9EAF-327952BDB05C}" type="presOf" srcId="{53DDF7F6-0999-4691-A9EF-8BF24784AF47}" destId="{5D7EF006-DDFA-464B-802E-61AED3D536D9}" srcOrd="0" destOrd="0" presId="urn:microsoft.com/office/officeart/2011/layout/CircleProcess"/>
    <dgm:cxn modelId="{1B97DE0F-3466-4A0B-9419-F96B8A6A84FD}" type="presOf" srcId="{33A43994-3883-4A10-B992-FAFED2010ACD}" destId="{6CDDF7CF-37DA-4A6F-B747-9162058C9637}" srcOrd="0" destOrd="0" presId="urn:microsoft.com/office/officeart/2011/layout/CircleProcess"/>
    <dgm:cxn modelId="{BCADF32C-E77E-4048-BB45-E4D0B7F26A56}" type="presOf" srcId="{0653C9A2-F803-443A-B292-C4C22DE6DE21}" destId="{ED7B08F7-5214-4BA4-A8EA-97B342617174}" srcOrd="1" destOrd="0" presId="urn:microsoft.com/office/officeart/2011/layout/CircleProcess"/>
    <dgm:cxn modelId="{C97A8C32-FB33-4CB9-99C0-ADEAF4F7FD37}" type="presOf" srcId="{E0D822A0-5EBA-4904-ACDE-97B75CF7BBFE}" destId="{A1464C09-A7F3-484B-82B6-8995DF56B414}" srcOrd="0" destOrd="0" presId="urn:microsoft.com/office/officeart/2011/layout/CircleProcess"/>
    <dgm:cxn modelId="{127DDA3A-5418-4E7C-AD79-325CCC7AA4D5}" srcId="{53DDF7F6-0999-4691-A9EF-8BF24784AF47}" destId="{33A43994-3883-4A10-B992-FAFED2010ACD}" srcOrd="1" destOrd="0" parTransId="{ED476AE5-292B-4E91-81A9-FF7376675329}" sibTransId="{75897075-658F-440B-950E-8235389D05F5}"/>
    <dgm:cxn modelId="{A9625C3E-A86E-4817-A3D9-03ACA52A0595}" type="presOf" srcId="{E0D822A0-5EBA-4904-ACDE-97B75CF7BBFE}" destId="{2012D6EA-E085-4A62-9025-547DFF9CCB4D}" srcOrd="1" destOrd="0" presId="urn:microsoft.com/office/officeart/2011/layout/CircleProcess"/>
    <dgm:cxn modelId="{83D52B8F-B6AD-4646-AE5A-B1658DB53618}" srcId="{53DDF7F6-0999-4691-A9EF-8BF24784AF47}" destId="{0653C9A2-F803-443A-B292-C4C22DE6DE21}" srcOrd="2" destOrd="0" parTransId="{BBD6B890-DE59-42A8-BA22-0AA0CCC57009}" sibTransId="{7FC8E845-DE83-4F09-BF16-D6469FA54679}"/>
    <dgm:cxn modelId="{790BEBAF-AB5B-40F4-85F6-833B26318936}" type="presOf" srcId="{0653C9A2-F803-443A-B292-C4C22DE6DE21}" destId="{B306BD93-3C13-4759-9932-A8998E48A70B}" srcOrd="0" destOrd="0" presId="urn:microsoft.com/office/officeart/2011/layout/CircleProcess"/>
    <dgm:cxn modelId="{638628B3-BBE0-44BB-82CB-5D6DFAAA7334}" srcId="{53DDF7F6-0999-4691-A9EF-8BF24784AF47}" destId="{E0D822A0-5EBA-4904-ACDE-97B75CF7BBFE}" srcOrd="0" destOrd="0" parTransId="{6056A8CE-ADF2-4C80-A1F0-031F728085EC}" sibTransId="{19C0E518-2E49-4503-B59E-AE057AD1DD7B}"/>
    <dgm:cxn modelId="{EA1077CB-EA3B-43F2-8A70-C21A3C0AF5D9}" type="presOf" srcId="{33A43994-3883-4A10-B992-FAFED2010ACD}" destId="{9ABEE944-7BE5-453F-A16E-0ECB9F9E9F92}" srcOrd="1" destOrd="0" presId="urn:microsoft.com/office/officeart/2011/layout/CircleProcess"/>
    <dgm:cxn modelId="{ED984426-56CF-4872-B912-63C8D15D7DF6}" type="presParOf" srcId="{5D7EF006-DDFA-464B-802E-61AED3D536D9}" destId="{6FCCA417-C78C-4F88-B78F-BB3CA6722A54}" srcOrd="0" destOrd="0" presId="urn:microsoft.com/office/officeart/2011/layout/CircleProcess"/>
    <dgm:cxn modelId="{BB2625EC-A90B-4AE8-93C8-204279CE2574}" type="presParOf" srcId="{6FCCA417-C78C-4F88-B78F-BB3CA6722A54}" destId="{2D8764D9-9C20-400E-A00B-35DB574E77D5}" srcOrd="0" destOrd="0" presId="urn:microsoft.com/office/officeart/2011/layout/CircleProcess"/>
    <dgm:cxn modelId="{DCE40289-9C5C-4838-B34B-A124A6E99557}" type="presParOf" srcId="{5D7EF006-DDFA-464B-802E-61AED3D536D9}" destId="{CAE18368-6FF8-45C8-A2CA-6F4BAAF7BF77}" srcOrd="1" destOrd="0" presId="urn:microsoft.com/office/officeart/2011/layout/CircleProcess"/>
    <dgm:cxn modelId="{4BBDDD0C-E3EA-476F-B47B-1A2C64FC3BB5}" type="presParOf" srcId="{CAE18368-6FF8-45C8-A2CA-6F4BAAF7BF77}" destId="{B306BD93-3C13-4759-9932-A8998E48A70B}" srcOrd="0" destOrd="0" presId="urn:microsoft.com/office/officeart/2011/layout/CircleProcess"/>
    <dgm:cxn modelId="{97627116-C1B3-43A8-92ED-E8A46D14B655}" type="presParOf" srcId="{5D7EF006-DDFA-464B-802E-61AED3D536D9}" destId="{ED7B08F7-5214-4BA4-A8EA-97B342617174}" srcOrd="2" destOrd="0" presId="urn:microsoft.com/office/officeart/2011/layout/CircleProcess"/>
    <dgm:cxn modelId="{797D729A-1846-4B73-A00F-6A0D7E5C6C47}" type="presParOf" srcId="{5D7EF006-DDFA-464B-802E-61AED3D536D9}" destId="{31C7DBE3-4779-4DAE-9B2E-5BA0FC25D965}" srcOrd="3" destOrd="0" presId="urn:microsoft.com/office/officeart/2011/layout/CircleProcess"/>
    <dgm:cxn modelId="{24E7B874-8605-421C-83A9-667F8B4573EE}" type="presParOf" srcId="{31C7DBE3-4779-4DAE-9B2E-5BA0FC25D965}" destId="{E12A706B-CE60-4298-A097-275A8E4686C2}" srcOrd="0" destOrd="0" presId="urn:microsoft.com/office/officeart/2011/layout/CircleProcess"/>
    <dgm:cxn modelId="{4F498D4F-CDF7-463D-951A-55E2C8DBA0CE}" type="presParOf" srcId="{5D7EF006-DDFA-464B-802E-61AED3D536D9}" destId="{80E2FA7B-026F-4FDF-8D36-39988CD76C26}" srcOrd="4" destOrd="0" presId="urn:microsoft.com/office/officeart/2011/layout/CircleProcess"/>
    <dgm:cxn modelId="{9EF313DB-F987-4E39-A07F-687DBE0427C5}" type="presParOf" srcId="{80E2FA7B-026F-4FDF-8D36-39988CD76C26}" destId="{6CDDF7CF-37DA-4A6F-B747-9162058C9637}" srcOrd="0" destOrd="0" presId="urn:microsoft.com/office/officeart/2011/layout/CircleProcess"/>
    <dgm:cxn modelId="{9B8C648A-6BF5-422A-AB90-49DB00C0EC1B}" type="presParOf" srcId="{5D7EF006-DDFA-464B-802E-61AED3D536D9}" destId="{9ABEE944-7BE5-453F-A16E-0ECB9F9E9F92}" srcOrd="5" destOrd="0" presId="urn:microsoft.com/office/officeart/2011/layout/CircleProcess"/>
    <dgm:cxn modelId="{F06DD6B5-13BA-4079-9819-BA78B5B41CE8}" type="presParOf" srcId="{5D7EF006-DDFA-464B-802E-61AED3D536D9}" destId="{F73F011D-D7FA-4727-B851-262979422B9A}" srcOrd="6" destOrd="0" presId="urn:microsoft.com/office/officeart/2011/layout/CircleProcess"/>
    <dgm:cxn modelId="{D6E2E2B3-B14A-40DD-9680-D81BBA6057E5}" type="presParOf" srcId="{F73F011D-D7FA-4727-B851-262979422B9A}" destId="{C15DF38B-416E-46F4-9275-6FA8D63FED55}" srcOrd="0" destOrd="0" presId="urn:microsoft.com/office/officeart/2011/layout/CircleProcess"/>
    <dgm:cxn modelId="{325934BF-4577-45A6-91A6-610A10D6EF51}" type="presParOf" srcId="{5D7EF006-DDFA-464B-802E-61AED3D536D9}" destId="{26B26C8B-E875-4E7B-9E2D-94FF1D580BA9}" srcOrd="7" destOrd="0" presId="urn:microsoft.com/office/officeart/2011/layout/CircleProcess"/>
    <dgm:cxn modelId="{7B8B467E-ED18-4F1F-897C-4973835A444F}" type="presParOf" srcId="{26B26C8B-E875-4E7B-9E2D-94FF1D580BA9}" destId="{A1464C09-A7F3-484B-82B6-8995DF56B414}" srcOrd="0" destOrd="0" presId="urn:microsoft.com/office/officeart/2011/layout/CircleProcess"/>
    <dgm:cxn modelId="{506B3876-97B2-4FF1-AE9F-99C599838666}" type="presParOf" srcId="{5D7EF006-DDFA-464B-802E-61AED3D536D9}" destId="{2012D6EA-E085-4A62-9025-547DFF9CCB4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DF7F6-0999-4691-A9EF-8BF24784AF4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822A0-5EBA-4904-ACDE-97B75CF7BBFE}">
      <dgm:prSet phldrT="[Text]"/>
      <dgm:spPr/>
      <dgm:t>
        <a:bodyPr/>
        <a:lstStyle/>
        <a:p>
          <a:r>
            <a:rPr lang="fa-I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توصیفی</a:t>
          </a:r>
          <a:endParaRPr lang="en-US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6056A8CE-ADF2-4C80-A1F0-031F728085EC}" type="parTrans" cxnId="{638628B3-BBE0-44BB-82CB-5D6DFAAA7334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19C0E518-2E49-4503-B59E-AE057AD1DD7B}" type="sibTrans" cxnId="{638628B3-BBE0-44BB-82CB-5D6DFAAA7334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33A43994-3883-4A10-B992-FAFED2010ACD}">
      <dgm:prSet phldrT="[Text]"/>
      <dgm:spPr/>
      <dgm:t>
        <a:bodyPr/>
        <a:lstStyle/>
        <a:p>
          <a:r>
            <a:rPr lang="fa-I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برآورد</a:t>
          </a:r>
          <a:endParaRPr lang="en-US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ED476AE5-292B-4E91-81A9-FF7376675329}" type="parTrans" cxnId="{127DDA3A-5418-4E7C-AD79-325CCC7AA4D5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75897075-658F-440B-950E-8235389D05F5}" type="sibTrans" cxnId="{127DDA3A-5418-4E7C-AD79-325CCC7AA4D5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0653C9A2-F803-443A-B292-C4C22DE6DE21}">
      <dgm:prSet phldrT="[Text]"/>
      <dgm:spPr/>
      <dgm:t>
        <a:bodyPr/>
        <a:lstStyle/>
        <a:p>
          <a:r>
            <a:rPr lang="fa-I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تحلیلی</a:t>
          </a:r>
          <a:endParaRPr lang="en-US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BBD6B890-DE59-42A8-BA22-0AA0CCC57009}" type="parTrans" cxnId="{83D52B8F-B6AD-4646-AE5A-B1658DB53618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7FC8E845-DE83-4F09-BF16-D6469FA54679}" type="sibTrans" cxnId="{83D52B8F-B6AD-4646-AE5A-B1658DB53618}">
      <dgm:prSet/>
      <dgm:spPr/>
      <dgm:t>
        <a:bodyPr/>
        <a:lstStyle/>
        <a:p>
          <a:endParaRPr lang="en-US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5D7EF006-DDFA-464B-802E-61AED3D536D9}" type="pres">
      <dgm:prSet presAssocID="{53DDF7F6-0999-4691-A9EF-8BF24784AF4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FCCA417-C78C-4F88-B78F-BB3CA6722A54}" type="pres">
      <dgm:prSet presAssocID="{0653C9A2-F803-443A-B292-C4C22DE6DE21}" presName="Accent3" presStyleCnt="0"/>
      <dgm:spPr/>
    </dgm:pt>
    <dgm:pt modelId="{2D8764D9-9C20-400E-A00B-35DB574E77D5}" type="pres">
      <dgm:prSet presAssocID="{0653C9A2-F803-443A-B292-C4C22DE6DE21}" presName="Accent" presStyleLbl="node1" presStyleIdx="0" presStyleCnt="3"/>
      <dgm:spPr/>
    </dgm:pt>
    <dgm:pt modelId="{CAE18368-6FF8-45C8-A2CA-6F4BAAF7BF77}" type="pres">
      <dgm:prSet presAssocID="{0653C9A2-F803-443A-B292-C4C22DE6DE21}" presName="ParentBackground3" presStyleCnt="0"/>
      <dgm:spPr/>
    </dgm:pt>
    <dgm:pt modelId="{B306BD93-3C13-4759-9932-A8998E48A70B}" type="pres">
      <dgm:prSet presAssocID="{0653C9A2-F803-443A-B292-C4C22DE6DE21}" presName="ParentBackground" presStyleLbl="fgAcc1" presStyleIdx="0" presStyleCnt="3"/>
      <dgm:spPr/>
    </dgm:pt>
    <dgm:pt modelId="{ED7B08F7-5214-4BA4-A8EA-97B342617174}" type="pres">
      <dgm:prSet presAssocID="{0653C9A2-F803-443A-B292-C4C22DE6DE2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1C7DBE3-4779-4DAE-9B2E-5BA0FC25D965}" type="pres">
      <dgm:prSet presAssocID="{33A43994-3883-4A10-B992-FAFED2010ACD}" presName="Accent2" presStyleCnt="0"/>
      <dgm:spPr/>
    </dgm:pt>
    <dgm:pt modelId="{E12A706B-CE60-4298-A097-275A8E4686C2}" type="pres">
      <dgm:prSet presAssocID="{33A43994-3883-4A10-B992-FAFED2010ACD}" presName="Accent" presStyleLbl="node1" presStyleIdx="1" presStyleCnt="3"/>
      <dgm:spPr/>
    </dgm:pt>
    <dgm:pt modelId="{80E2FA7B-026F-4FDF-8D36-39988CD76C26}" type="pres">
      <dgm:prSet presAssocID="{33A43994-3883-4A10-B992-FAFED2010ACD}" presName="ParentBackground2" presStyleCnt="0"/>
      <dgm:spPr/>
    </dgm:pt>
    <dgm:pt modelId="{6CDDF7CF-37DA-4A6F-B747-9162058C9637}" type="pres">
      <dgm:prSet presAssocID="{33A43994-3883-4A10-B992-FAFED2010ACD}" presName="ParentBackground" presStyleLbl="fgAcc1" presStyleIdx="1" presStyleCnt="3"/>
      <dgm:spPr/>
    </dgm:pt>
    <dgm:pt modelId="{9ABEE944-7BE5-453F-A16E-0ECB9F9E9F92}" type="pres">
      <dgm:prSet presAssocID="{33A43994-3883-4A10-B992-FAFED2010AC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73F011D-D7FA-4727-B851-262979422B9A}" type="pres">
      <dgm:prSet presAssocID="{E0D822A0-5EBA-4904-ACDE-97B75CF7BBFE}" presName="Accent1" presStyleCnt="0"/>
      <dgm:spPr/>
    </dgm:pt>
    <dgm:pt modelId="{C15DF38B-416E-46F4-9275-6FA8D63FED55}" type="pres">
      <dgm:prSet presAssocID="{E0D822A0-5EBA-4904-ACDE-97B75CF7BBFE}" presName="Accent" presStyleLbl="node1" presStyleIdx="2" presStyleCnt="3"/>
      <dgm:spPr/>
    </dgm:pt>
    <dgm:pt modelId="{26B26C8B-E875-4E7B-9E2D-94FF1D580BA9}" type="pres">
      <dgm:prSet presAssocID="{E0D822A0-5EBA-4904-ACDE-97B75CF7BBFE}" presName="ParentBackground1" presStyleCnt="0"/>
      <dgm:spPr/>
    </dgm:pt>
    <dgm:pt modelId="{A1464C09-A7F3-484B-82B6-8995DF56B414}" type="pres">
      <dgm:prSet presAssocID="{E0D822A0-5EBA-4904-ACDE-97B75CF7BBFE}" presName="ParentBackground" presStyleLbl="fgAcc1" presStyleIdx="2" presStyleCnt="3"/>
      <dgm:spPr/>
    </dgm:pt>
    <dgm:pt modelId="{2012D6EA-E085-4A62-9025-547DFF9CCB4D}" type="pres">
      <dgm:prSet presAssocID="{E0D822A0-5EBA-4904-ACDE-97B75CF7BBF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AF2BF06-F7A4-45C4-9EAF-327952BDB05C}" type="presOf" srcId="{53DDF7F6-0999-4691-A9EF-8BF24784AF47}" destId="{5D7EF006-DDFA-464B-802E-61AED3D536D9}" srcOrd="0" destOrd="0" presId="urn:microsoft.com/office/officeart/2011/layout/CircleProcess"/>
    <dgm:cxn modelId="{1B97DE0F-3466-4A0B-9419-F96B8A6A84FD}" type="presOf" srcId="{33A43994-3883-4A10-B992-FAFED2010ACD}" destId="{6CDDF7CF-37DA-4A6F-B747-9162058C9637}" srcOrd="0" destOrd="0" presId="urn:microsoft.com/office/officeart/2011/layout/CircleProcess"/>
    <dgm:cxn modelId="{BCADF32C-E77E-4048-BB45-E4D0B7F26A56}" type="presOf" srcId="{0653C9A2-F803-443A-B292-C4C22DE6DE21}" destId="{ED7B08F7-5214-4BA4-A8EA-97B342617174}" srcOrd="1" destOrd="0" presId="urn:microsoft.com/office/officeart/2011/layout/CircleProcess"/>
    <dgm:cxn modelId="{C97A8C32-FB33-4CB9-99C0-ADEAF4F7FD37}" type="presOf" srcId="{E0D822A0-5EBA-4904-ACDE-97B75CF7BBFE}" destId="{A1464C09-A7F3-484B-82B6-8995DF56B414}" srcOrd="0" destOrd="0" presId="urn:microsoft.com/office/officeart/2011/layout/CircleProcess"/>
    <dgm:cxn modelId="{127DDA3A-5418-4E7C-AD79-325CCC7AA4D5}" srcId="{53DDF7F6-0999-4691-A9EF-8BF24784AF47}" destId="{33A43994-3883-4A10-B992-FAFED2010ACD}" srcOrd="1" destOrd="0" parTransId="{ED476AE5-292B-4E91-81A9-FF7376675329}" sibTransId="{75897075-658F-440B-950E-8235389D05F5}"/>
    <dgm:cxn modelId="{A9625C3E-A86E-4817-A3D9-03ACA52A0595}" type="presOf" srcId="{E0D822A0-5EBA-4904-ACDE-97B75CF7BBFE}" destId="{2012D6EA-E085-4A62-9025-547DFF9CCB4D}" srcOrd="1" destOrd="0" presId="urn:microsoft.com/office/officeart/2011/layout/CircleProcess"/>
    <dgm:cxn modelId="{83D52B8F-B6AD-4646-AE5A-B1658DB53618}" srcId="{53DDF7F6-0999-4691-A9EF-8BF24784AF47}" destId="{0653C9A2-F803-443A-B292-C4C22DE6DE21}" srcOrd="2" destOrd="0" parTransId="{BBD6B890-DE59-42A8-BA22-0AA0CCC57009}" sibTransId="{7FC8E845-DE83-4F09-BF16-D6469FA54679}"/>
    <dgm:cxn modelId="{790BEBAF-AB5B-40F4-85F6-833B26318936}" type="presOf" srcId="{0653C9A2-F803-443A-B292-C4C22DE6DE21}" destId="{B306BD93-3C13-4759-9932-A8998E48A70B}" srcOrd="0" destOrd="0" presId="urn:microsoft.com/office/officeart/2011/layout/CircleProcess"/>
    <dgm:cxn modelId="{638628B3-BBE0-44BB-82CB-5D6DFAAA7334}" srcId="{53DDF7F6-0999-4691-A9EF-8BF24784AF47}" destId="{E0D822A0-5EBA-4904-ACDE-97B75CF7BBFE}" srcOrd="0" destOrd="0" parTransId="{6056A8CE-ADF2-4C80-A1F0-031F728085EC}" sibTransId="{19C0E518-2E49-4503-B59E-AE057AD1DD7B}"/>
    <dgm:cxn modelId="{EA1077CB-EA3B-43F2-8A70-C21A3C0AF5D9}" type="presOf" srcId="{33A43994-3883-4A10-B992-FAFED2010ACD}" destId="{9ABEE944-7BE5-453F-A16E-0ECB9F9E9F92}" srcOrd="1" destOrd="0" presId="urn:microsoft.com/office/officeart/2011/layout/CircleProcess"/>
    <dgm:cxn modelId="{ED984426-56CF-4872-B912-63C8D15D7DF6}" type="presParOf" srcId="{5D7EF006-DDFA-464B-802E-61AED3D536D9}" destId="{6FCCA417-C78C-4F88-B78F-BB3CA6722A54}" srcOrd="0" destOrd="0" presId="urn:microsoft.com/office/officeart/2011/layout/CircleProcess"/>
    <dgm:cxn modelId="{BB2625EC-A90B-4AE8-93C8-204279CE2574}" type="presParOf" srcId="{6FCCA417-C78C-4F88-B78F-BB3CA6722A54}" destId="{2D8764D9-9C20-400E-A00B-35DB574E77D5}" srcOrd="0" destOrd="0" presId="urn:microsoft.com/office/officeart/2011/layout/CircleProcess"/>
    <dgm:cxn modelId="{DCE40289-9C5C-4838-B34B-A124A6E99557}" type="presParOf" srcId="{5D7EF006-DDFA-464B-802E-61AED3D536D9}" destId="{CAE18368-6FF8-45C8-A2CA-6F4BAAF7BF77}" srcOrd="1" destOrd="0" presId="urn:microsoft.com/office/officeart/2011/layout/CircleProcess"/>
    <dgm:cxn modelId="{4BBDDD0C-E3EA-476F-B47B-1A2C64FC3BB5}" type="presParOf" srcId="{CAE18368-6FF8-45C8-A2CA-6F4BAAF7BF77}" destId="{B306BD93-3C13-4759-9932-A8998E48A70B}" srcOrd="0" destOrd="0" presId="urn:microsoft.com/office/officeart/2011/layout/CircleProcess"/>
    <dgm:cxn modelId="{97627116-C1B3-43A8-92ED-E8A46D14B655}" type="presParOf" srcId="{5D7EF006-DDFA-464B-802E-61AED3D536D9}" destId="{ED7B08F7-5214-4BA4-A8EA-97B342617174}" srcOrd="2" destOrd="0" presId="urn:microsoft.com/office/officeart/2011/layout/CircleProcess"/>
    <dgm:cxn modelId="{797D729A-1846-4B73-A00F-6A0D7E5C6C47}" type="presParOf" srcId="{5D7EF006-DDFA-464B-802E-61AED3D536D9}" destId="{31C7DBE3-4779-4DAE-9B2E-5BA0FC25D965}" srcOrd="3" destOrd="0" presId="urn:microsoft.com/office/officeart/2011/layout/CircleProcess"/>
    <dgm:cxn modelId="{24E7B874-8605-421C-83A9-667F8B4573EE}" type="presParOf" srcId="{31C7DBE3-4779-4DAE-9B2E-5BA0FC25D965}" destId="{E12A706B-CE60-4298-A097-275A8E4686C2}" srcOrd="0" destOrd="0" presId="urn:microsoft.com/office/officeart/2011/layout/CircleProcess"/>
    <dgm:cxn modelId="{4F498D4F-CDF7-463D-951A-55E2C8DBA0CE}" type="presParOf" srcId="{5D7EF006-DDFA-464B-802E-61AED3D536D9}" destId="{80E2FA7B-026F-4FDF-8D36-39988CD76C26}" srcOrd="4" destOrd="0" presId="urn:microsoft.com/office/officeart/2011/layout/CircleProcess"/>
    <dgm:cxn modelId="{9EF313DB-F987-4E39-A07F-687DBE0427C5}" type="presParOf" srcId="{80E2FA7B-026F-4FDF-8D36-39988CD76C26}" destId="{6CDDF7CF-37DA-4A6F-B747-9162058C9637}" srcOrd="0" destOrd="0" presId="urn:microsoft.com/office/officeart/2011/layout/CircleProcess"/>
    <dgm:cxn modelId="{9B8C648A-6BF5-422A-AB90-49DB00C0EC1B}" type="presParOf" srcId="{5D7EF006-DDFA-464B-802E-61AED3D536D9}" destId="{9ABEE944-7BE5-453F-A16E-0ECB9F9E9F92}" srcOrd="5" destOrd="0" presId="urn:microsoft.com/office/officeart/2011/layout/CircleProcess"/>
    <dgm:cxn modelId="{F06DD6B5-13BA-4079-9819-BA78B5B41CE8}" type="presParOf" srcId="{5D7EF006-DDFA-464B-802E-61AED3D536D9}" destId="{F73F011D-D7FA-4727-B851-262979422B9A}" srcOrd="6" destOrd="0" presId="urn:microsoft.com/office/officeart/2011/layout/CircleProcess"/>
    <dgm:cxn modelId="{D6E2E2B3-B14A-40DD-9680-D81BBA6057E5}" type="presParOf" srcId="{F73F011D-D7FA-4727-B851-262979422B9A}" destId="{C15DF38B-416E-46F4-9275-6FA8D63FED55}" srcOrd="0" destOrd="0" presId="urn:microsoft.com/office/officeart/2011/layout/CircleProcess"/>
    <dgm:cxn modelId="{325934BF-4577-45A6-91A6-610A10D6EF51}" type="presParOf" srcId="{5D7EF006-DDFA-464B-802E-61AED3D536D9}" destId="{26B26C8B-E875-4E7B-9E2D-94FF1D580BA9}" srcOrd="7" destOrd="0" presId="urn:microsoft.com/office/officeart/2011/layout/CircleProcess"/>
    <dgm:cxn modelId="{7B8B467E-ED18-4F1F-897C-4973835A444F}" type="presParOf" srcId="{26B26C8B-E875-4E7B-9E2D-94FF1D580BA9}" destId="{A1464C09-A7F3-484B-82B6-8995DF56B414}" srcOrd="0" destOrd="0" presId="urn:microsoft.com/office/officeart/2011/layout/CircleProcess"/>
    <dgm:cxn modelId="{506B3876-97B2-4FF1-AE9F-99C599838666}" type="presParOf" srcId="{5D7EF006-DDFA-464B-802E-61AED3D536D9}" destId="{2012D6EA-E085-4A62-9025-547DFF9CCB4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6AB22-C5B1-4E0B-91F9-7679470C9790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A10EC7-5AB4-4BD5-B841-3F1067CFF7FB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شاخصها</a:t>
          </a:r>
          <a:endParaRPr lang="en-US" sz="2000" dirty="0">
            <a:cs typeface="B Zar" panose="00000400000000000000" pitchFamily="2" charset="-78"/>
          </a:endParaRPr>
        </a:p>
      </dgm:t>
    </dgm:pt>
    <dgm:pt modelId="{FB195C8D-24E2-4BFC-9E63-7334F0921B0D}" type="parTrans" cxnId="{91EFDB4D-4735-4E18-AB5E-67A847EDD0FC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96AF8C32-9C24-4014-8658-FCF81A92FE5A}" type="sibTrans" cxnId="{91EFDB4D-4735-4E18-AB5E-67A847EDD0FC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6FE09572-1DA0-46A4-8B7C-981BAF8230AF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مرکزی</a:t>
          </a:r>
          <a:endParaRPr lang="en-US" sz="2000" dirty="0">
            <a:cs typeface="B Zar" panose="00000400000000000000" pitchFamily="2" charset="-78"/>
          </a:endParaRPr>
        </a:p>
      </dgm:t>
    </dgm:pt>
    <dgm:pt modelId="{113B6E94-B010-466F-89B2-8F6841486DBD}" type="parTrans" cxnId="{12A02C4A-9396-4324-BC7B-63963B632BE7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832FE023-75DB-4E6A-967A-2FEA77649F9F}" type="sibTrans" cxnId="{12A02C4A-9396-4324-BC7B-63963B632BE7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19BCB4AD-74F5-47DA-B0C2-129F0CD2FE5D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میانگین</a:t>
          </a:r>
          <a:endParaRPr lang="en-US" sz="2000" dirty="0">
            <a:cs typeface="B Zar" panose="00000400000000000000" pitchFamily="2" charset="-78"/>
          </a:endParaRPr>
        </a:p>
      </dgm:t>
    </dgm:pt>
    <dgm:pt modelId="{70A2C92B-757C-49AA-9F3E-E83DD74B4991}" type="parTrans" cxnId="{9731611A-22C4-4C30-BCEB-D295049BE1BE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7A6ADC04-86E1-4AEA-B83B-B7E92D6599E6}" type="sibTrans" cxnId="{9731611A-22C4-4C30-BCEB-D295049BE1BE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694BDC0F-F163-4C01-92A2-B92EFA30CE33}">
      <dgm:prSet phldrT="[Text]" custT="1"/>
      <dgm:spPr/>
      <dgm:t>
        <a:bodyPr/>
        <a:lstStyle/>
        <a:p>
          <a:pPr rtl="1"/>
          <a:r>
            <a:rPr lang="fa-IR" sz="1800" dirty="0">
              <a:cs typeface="B Zar" panose="00000400000000000000" pitchFamily="2" charset="-78"/>
            </a:rPr>
            <a:t>میانه یا صدک 50ام</a:t>
          </a:r>
          <a:endParaRPr lang="en-US" sz="1800" dirty="0">
            <a:cs typeface="B Zar" panose="00000400000000000000" pitchFamily="2" charset="-78"/>
          </a:endParaRPr>
        </a:p>
      </dgm:t>
    </dgm:pt>
    <dgm:pt modelId="{1CC02271-7751-4C60-AD3F-6551ABBA9E25}" type="parTrans" cxnId="{353920E4-7214-4A2B-A09F-75DAEB0BF2D7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36CA4C40-C563-44A8-B0BD-E1AF30EEEDE5}" type="sibTrans" cxnId="{353920E4-7214-4A2B-A09F-75DAEB0BF2D7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AFD19D26-1C35-45D8-92BF-C106FF39058E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پراکندگی</a:t>
          </a:r>
          <a:endParaRPr lang="en-US" sz="2000" dirty="0">
            <a:cs typeface="B Zar" panose="00000400000000000000" pitchFamily="2" charset="-78"/>
          </a:endParaRPr>
        </a:p>
      </dgm:t>
    </dgm:pt>
    <dgm:pt modelId="{434741BB-F103-4D4E-9289-6E295E3F4F05}" type="parTrans" cxnId="{4C6AE2CA-B43C-4DB9-9404-EA205FCC603F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B727712F-E6DA-4047-9784-35A0D7620037}" type="sibTrans" cxnId="{4C6AE2CA-B43C-4DB9-9404-EA205FCC603F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F9FC5413-781F-4243-AC62-39B3DA5FBF29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دامنه</a:t>
          </a:r>
        </a:p>
      </dgm:t>
    </dgm:pt>
    <dgm:pt modelId="{8427EE75-CFDA-428D-8EA4-83F007DECEC6}" type="parTrans" cxnId="{1F2CAD82-3089-4E4E-9D8C-923A4992366E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BF31B258-795D-4C20-98B4-E13662B790A9}" type="sibTrans" cxnId="{1F2CAD82-3089-4E4E-9D8C-923A4992366E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0308DF84-FEFE-40EC-A041-A3B96BB1AF52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نما</a:t>
          </a:r>
          <a:endParaRPr lang="en-US" sz="2000" dirty="0">
            <a:cs typeface="B Zar" panose="00000400000000000000" pitchFamily="2" charset="-78"/>
          </a:endParaRPr>
        </a:p>
      </dgm:t>
    </dgm:pt>
    <dgm:pt modelId="{678B084F-311E-42A4-AA0C-595EFC58A580}" type="parTrans" cxnId="{1441F640-158E-4DEA-A762-20BCA929BF30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0B800DE2-7BE4-49F6-AB86-D051E693AAEF}" type="sibTrans" cxnId="{1441F640-158E-4DEA-A762-20BCA929BF30}">
      <dgm:prSet/>
      <dgm:spPr/>
      <dgm:t>
        <a:bodyPr/>
        <a:lstStyle/>
        <a:p>
          <a:pPr rtl="1"/>
          <a:endParaRPr lang="en-US" sz="4400">
            <a:cs typeface="B Zar" panose="00000400000000000000" pitchFamily="2" charset="-78"/>
          </a:endParaRPr>
        </a:p>
      </dgm:t>
    </dgm:pt>
    <dgm:pt modelId="{2FA48F0C-9EEB-4D6F-81CD-E8489DC8769D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انحراف از میانگین</a:t>
          </a:r>
        </a:p>
      </dgm:t>
    </dgm:pt>
    <dgm:pt modelId="{F00A4B05-32A3-41D2-8623-F43A089DAEB8}" type="parTrans" cxnId="{51E1BB1F-4FD2-4A7D-8D40-75A3E2153C81}">
      <dgm:prSet/>
      <dgm:spPr/>
      <dgm:t>
        <a:bodyPr/>
        <a:lstStyle/>
        <a:p>
          <a:endParaRPr lang="en-US" sz="4400"/>
        </a:p>
      </dgm:t>
    </dgm:pt>
    <dgm:pt modelId="{19CD9130-54A0-4F9B-B8B0-DE0AD3179D33}" type="sibTrans" cxnId="{51E1BB1F-4FD2-4A7D-8D40-75A3E2153C81}">
      <dgm:prSet/>
      <dgm:spPr/>
      <dgm:t>
        <a:bodyPr/>
        <a:lstStyle/>
        <a:p>
          <a:endParaRPr lang="en-US" sz="4400"/>
        </a:p>
      </dgm:t>
    </dgm:pt>
    <dgm:pt modelId="{96BAB189-A025-46D3-ABCC-FAC5A36FA42B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میانگین انحرافات</a:t>
          </a:r>
        </a:p>
      </dgm:t>
    </dgm:pt>
    <dgm:pt modelId="{11BC85DE-5613-4D4C-95A4-E6C2A28F00D4}" type="parTrans" cxnId="{2BCBFE45-951E-4996-9368-9E6D2C6A5CAF}">
      <dgm:prSet/>
      <dgm:spPr/>
      <dgm:t>
        <a:bodyPr/>
        <a:lstStyle/>
        <a:p>
          <a:endParaRPr lang="en-US" sz="4400"/>
        </a:p>
      </dgm:t>
    </dgm:pt>
    <dgm:pt modelId="{256D1A5E-668D-4582-8CB1-7CF3D1BDDD99}" type="sibTrans" cxnId="{2BCBFE45-951E-4996-9368-9E6D2C6A5CAF}">
      <dgm:prSet/>
      <dgm:spPr/>
      <dgm:t>
        <a:bodyPr/>
        <a:lstStyle/>
        <a:p>
          <a:endParaRPr lang="en-US" sz="4400"/>
        </a:p>
      </dgm:t>
    </dgm:pt>
    <dgm:pt modelId="{52EE5BF1-CA63-431C-9DDB-23D8AB22BA70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انحراف معیار</a:t>
          </a:r>
        </a:p>
      </dgm:t>
    </dgm:pt>
    <dgm:pt modelId="{02E7DBD4-0145-4917-A966-6468D8FD38CB}" type="parTrans" cxnId="{B8B23728-C408-4403-99CA-98D66644BEF5}">
      <dgm:prSet/>
      <dgm:spPr/>
      <dgm:t>
        <a:bodyPr/>
        <a:lstStyle/>
        <a:p>
          <a:endParaRPr lang="en-US" sz="4400"/>
        </a:p>
      </dgm:t>
    </dgm:pt>
    <dgm:pt modelId="{26A5D57D-55B6-40D4-9A7A-22D6447F4AED}" type="sibTrans" cxnId="{B8B23728-C408-4403-99CA-98D66644BEF5}">
      <dgm:prSet/>
      <dgm:spPr/>
      <dgm:t>
        <a:bodyPr/>
        <a:lstStyle/>
        <a:p>
          <a:endParaRPr lang="en-US" sz="4400"/>
        </a:p>
      </dgm:t>
    </dgm:pt>
    <dgm:pt modelId="{EE335CF8-7FE6-4854-8754-A8DE27FD754C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ضریب تغییرات</a:t>
          </a:r>
        </a:p>
      </dgm:t>
    </dgm:pt>
    <dgm:pt modelId="{205FA57D-74FD-4951-BA31-CCDA19AEEF04}" type="parTrans" cxnId="{F4A1DEDE-916D-4511-85E9-82E22D4EBA33}">
      <dgm:prSet/>
      <dgm:spPr/>
      <dgm:t>
        <a:bodyPr/>
        <a:lstStyle/>
        <a:p>
          <a:endParaRPr lang="en-US" sz="4400"/>
        </a:p>
      </dgm:t>
    </dgm:pt>
    <dgm:pt modelId="{0EDE2D49-C4C2-4211-B632-9B48EEF0F2C4}" type="sibTrans" cxnId="{F4A1DEDE-916D-4511-85E9-82E22D4EBA33}">
      <dgm:prSet/>
      <dgm:spPr/>
      <dgm:t>
        <a:bodyPr/>
        <a:lstStyle/>
        <a:p>
          <a:endParaRPr lang="en-US" sz="4400"/>
        </a:p>
      </dgm:t>
    </dgm:pt>
    <dgm:pt modelId="{47D546E9-D161-4371-B200-779A2DD709F1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واریانس</a:t>
          </a:r>
        </a:p>
      </dgm:t>
    </dgm:pt>
    <dgm:pt modelId="{89425490-64FE-40FB-9F69-6BD7E285C40A}" type="parTrans" cxnId="{833EAB76-B8F8-4BA6-9967-F51E727D8E32}">
      <dgm:prSet/>
      <dgm:spPr/>
      <dgm:t>
        <a:bodyPr/>
        <a:lstStyle/>
        <a:p>
          <a:endParaRPr lang="en-US" sz="4400"/>
        </a:p>
      </dgm:t>
    </dgm:pt>
    <dgm:pt modelId="{3795C513-80DE-4750-846B-782334F45F99}" type="sibTrans" cxnId="{833EAB76-B8F8-4BA6-9967-F51E727D8E32}">
      <dgm:prSet/>
      <dgm:spPr/>
      <dgm:t>
        <a:bodyPr/>
        <a:lstStyle/>
        <a:p>
          <a:endParaRPr lang="en-US" sz="4400"/>
        </a:p>
      </dgm:t>
    </dgm:pt>
    <dgm:pt modelId="{1F37D25E-9E58-4534-B131-8E477092A51C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صدکها</a:t>
          </a:r>
        </a:p>
      </dgm:t>
    </dgm:pt>
    <dgm:pt modelId="{B7E33C62-A4E7-4F98-B069-AB3EBFB06F08}" type="parTrans" cxnId="{DB748626-94F7-40CB-AC39-F01551BC88A1}">
      <dgm:prSet/>
      <dgm:spPr/>
      <dgm:t>
        <a:bodyPr/>
        <a:lstStyle/>
        <a:p>
          <a:endParaRPr lang="en-US" sz="4400"/>
        </a:p>
      </dgm:t>
    </dgm:pt>
    <dgm:pt modelId="{4439118A-3355-48CD-8195-9B9AC83A4E03}" type="sibTrans" cxnId="{DB748626-94F7-40CB-AC39-F01551BC88A1}">
      <dgm:prSet/>
      <dgm:spPr/>
      <dgm:t>
        <a:bodyPr/>
        <a:lstStyle/>
        <a:p>
          <a:endParaRPr lang="en-US" sz="4400"/>
        </a:p>
      </dgm:t>
    </dgm:pt>
    <dgm:pt modelId="{9860EF42-5EAA-492F-BD27-2280D85F1ADB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شاخصهای توزیع</a:t>
          </a:r>
        </a:p>
      </dgm:t>
    </dgm:pt>
    <dgm:pt modelId="{15EFA5BA-F7D0-40D9-8254-359E2721C92F}" type="parTrans" cxnId="{0062CADC-C3A7-410D-A942-B67738553692}">
      <dgm:prSet/>
      <dgm:spPr/>
      <dgm:t>
        <a:bodyPr/>
        <a:lstStyle/>
        <a:p>
          <a:endParaRPr lang="en-US" sz="2800"/>
        </a:p>
      </dgm:t>
    </dgm:pt>
    <dgm:pt modelId="{11B08CFC-75CA-4313-AE77-9CF7F6328E04}" type="sibTrans" cxnId="{0062CADC-C3A7-410D-A942-B67738553692}">
      <dgm:prSet/>
      <dgm:spPr/>
      <dgm:t>
        <a:bodyPr/>
        <a:lstStyle/>
        <a:p>
          <a:endParaRPr lang="en-US" sz="2800"/>
        </a:p>
      </dgm:t>
    </dgm:pt>
    <dgm:pt modelId="{CCD36515-6BAB-4B31-BCD5-27058EC76EC6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چولگی</a:t>
          </a:r>
        </a:p>
      </dgm:t>
    </dgm:pt>
    <dgm:pt modelId="{EEC2B5B4-37AE-4B09-91F9-B920012A36B5}" type="parTrans" cxnId="{0905BEF4-42C8-419C-A40B-C057823268A3}">
      <dgm:prSet/>
      <dgm:spPr/>
      <dgm:t>
        <a:bodyPr/>
        <a:lstStyle/>
        <a:p>
          <a:endParaRPr lang="en-US" sz="2800"/>
        </a:p>
      </dgm:t>
    </dgm:pt>
    <dgm:pt modelId="{61C8444B-143A-4E34-8A7A-363AB8547984}" type="sibTrans" cxnId="{0905BEF4-42C8-419C-A40B-C057823268A3}">
      <dgm:prSet/>
      <dgm:spPr/>
      <dgm:t>
        <a:bodyPr/>
        <a:lstStyle/>
        <a:p>
          <a:endParaRPr lang="en-US" sz="2800"/>
        </a:p>
      </dgm:t>
    </dgm:pt>
    <dgm:pt modelId="{3A1CAB83-40C4-40D6-8990-A06E0CAF83F0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کشیدگی</a:t>
          </a:r>
        </a:p>
      </dgm:t>
    </dgm:pt>
    <dgm:pt modelId="{AFFEDBD5-1AFB-440F-882C-EF989F2E460A}" type="parTrans" cxnId="{C58FC706-64B2-403A-9426-46F4BF77F653}">
      <dgm:prSet/>
      <dgm:spPr/>
      <dgm:t>
        <a:bodyPr/>
        <a:lstStyle/>
        <a:p>
          <a:endParaRPr lang="en-US" sz="2800"/>
        </a:p>
      </dgm:t>
    </dgm:pt>
    <dgm:pt modelId="{CF415CA1-5261-4756-9EB9-9B8B06DA5D83}" type="sibTrans" cxnId="{C58FC706-64B2-403A-9426-46F4BF77F653}">
      <dgm:prSet/>
      <dgm:spPr/>
      <dgm:t>
        <a:bodyPr/>
        <a:lstStyle/>
        <a:p>
          <a:endParaRPr lang="en-US" sz="2800"/>
        </a:p>
      </dgm:t>
    </dgm:pt>
    <dgm:pt modelId="{C51B8FC0-07B8-4792-B4E0-14065825792F}">
      <dgm:prSet phldrT="[Text]" custT="1"/>
      <dgm:spPr/>
      <dgm:t>
        <a:bodyPr/>
        <a:lstStyle/>
        <a:p>
          <a:pPr rtl="1"/>
          <a:r>
            <a:rPr lang="fa-IR" sz="2000" dirty="0">
              <a:cs typeface="B Zar" panose="00000400000000000000" pitchFamily="2" charset="-78"/>
            </a:rPr>
            <a:t>شاخصهای </a:t>
          </a:r>
          <a:r>
            <a:rPr lang="fa-IR" sz="1400" dirty="0">
              <a:cs typeface="B Zar" panose="00000400000000000000" pitchFamily="2" charset="-78"/>
            </a:rPr>
            <a:t>فاصله</a:t>
          </a:r>
          <a:r>
            <a:rPr lang="fa-IR" sz="2000" dirty="0">
              <a:cs typeface="B Zar" panose="00000400000000000000" pitchFamily="2" charset="-78"/>
            </a:rPr>
            <a:t> ای</a:t>
          </a:r>
        </a:p>
      </dgm:t>
    </dgm:pt>
    <dgm:pt modelId="{DD404B66-81D5-442B-A80F-8DD5F66363BC}" type="parTrans" cxnId="{1850A030-1F13-4DC6-A372-26B4E9D1C15B}">
      <dgm:prSet/>
      <dgm:spPr/>
      <dgm:t>
        <a:bodyPr/>
        <a:lstStyle/>
        <a:p>
          <a:endParaRPr lang="en-US"/>
        </a:p>
      </dgm:t>
    </dgm:pt>
    <dgm:pt modelId="{1171A71E-3A88-4645-A749-D39CEB4B6B17}" type="sibTrans" cxnId="{1850A030-1F13-4DC6-A372-26B4E9D1C15B}">
      <dgm:prSet/>
      <dgm:spPr/>
      <dgm:t>
        <a:bodyPr/>
        <a:lstStyle/>
        <a:p>
          <a:endParaRPr lang="en-US"/>
        </a:p>
      </dgm:t>
    </dgm:pt>
    <dgm:pt modelId="{037B6341-AB13-4E59-980F-3BDE4654A298}" type="pres">
      <dgm:prSet presAssocID="{CA06AB22-C5B1-4E0B-91F9-7679470C97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1B83CA-B712-4CF3-BDC2-5B4B857FCE2C}" type="pres">
      <dgm:prSet presAssocID="{35A10EC7-5AB4-4BD5-B841-3F1067CFF7FB}" presName="hierRoot1" presStyleCnt="0">
        <dgm:presLayoutVars>
          <dgm:hierBranch val="init"/>
        </dgm:presLayoutVars>
      </dgm:prSet>
      <dgm:spPr/>
    </dgm:pt>
    <dgm:pt modelId="{69FEE692-73EA-414C-AE12-7450678CC9F9}" type="pres">
      <dgm:prSet presAssocID="{35A10EC7-5AB4-4BD5-B841-3F1067CFF7FB}" presName="rootComposite1" presStyleCnt="0"/>
      <dgm:spPr/>
    </dgm:pt>
    <dgm:pt modelId="{2A3409DA-B66F-4D63-8E79-47743C9C5587}" type="pres">
      <dgm:prSet presAssocID="{35A10EC7-5AB4-4BD5-B841-3F1067CFF7FB}" presName="rootText1" presStyleLbl="node0" presStyleIdx="0" presStyleCnt="1">
        <dgm:presLayoutVars>
          <dgm:chPref val="3"/>
        </dgm:presLayoutVars>
      </dgm:prSet>
      <dgm:spPr/>
    </dgm:pt>
    <dgm:pt modelId="{03F6231F-F02C-4734-99EE-5B5682D4C24B}" type="pres">
      <dgm:prSet presAssocID="{35A10EC7-5AB4-4BD5-B841-3F1067CFF7FB}" presName="rootConnector1" presStyleLbl="node1" presStyleIdx="0" presStyleCnt="0"/>
      <dgm:spPr/>
    </dgm:pt>
    <dgm:pt modelId="{71FCD162-D45D-4545-B3F2-A278C36FCEE3}" type="pres">
      <dgm:prSet presAssocID="{35A10EC7-5AB4-4BD5-B841-3F1067CFF7FB}" presName="hierChild2" presStyleCnt="0"/>
      <dgm:spPr/>
    </dgm:pt>
    <dgm:pt modelId="{4834B73A-13D9-4660-BBD0-0945D916A791}" type="pres">
      <dgm:prSet presAssocID="{113B6E94-B010-466F-89B2-8F6841486DBD}" presName="Name64" presStyleLbl="parChTrans1D2" presStyleIdx="0" presStyleCnt="3"/>
      <dgm:spPr/>
    </dgm:pt>
    <dgm:pt modelId="{7627183B-F984-4A14-9A75-0D1AD5E55939}" type="pres">
      <dgm:prSet presAssocID="{6FE09572-1DA0-46A4-8B7C-981BAF8230AF}" presName="hierRoot2" presStyleCnt="0">
        <dgm:presLayoutVars>
          <dgm:hierBranch val="init"/>
        </dgm:presLayoutVars>
      </dgm:prSet>
      <dgm:spPr/>
    </dgm:pt>
    <dgm:pt modelId="{BFA082DD-9119-4043-A984-4C49D574EAE4}" type="pres">
      <dgm:prSet presAssocID="{6FE09572-1DA0-46A4-8B7C-981BAF8230AF}" presName="rootComposite" presStyleCnt="0"/>
      <dgm:spPr/>
    </dgm:pt>
    <dgm:pt modelId="{679E27B2-B70E-4472-8744-E5E73EF95466}" type="pres">
      <dgm:prSet presAssocID="{6FE09572-1DA0-46A4-8B7C-981BAF8230AF}" presName="rootText" presStyleLbl="node2" presStyleIdx="0" presStyleCnt="3">
        <dgm:presLayoutVars>
          <dgm:chPref val="3"/>
        </dgm:presLayoutVars>
      </dgm:prSet>
      <dgm:spPr/>
    </dgm:pt>
    <dgm:pt modelId="{D5987D50-02C8-48E5-9D0B-47A43AC0EAC7}" type="pres">
      <dgm:prSet presAssocID="{6FE09572-1DA0-46A4-8B7C-981BAF8230AF}" presName="rootConnector" presStyleLbl="node2" presStyleIdx="0" presStyleCnt="3"/>
      <dgm:spPr/>
    </dgm:pt>
    <dgm:pt modelId="{F4723B4A-58BB-4C93-91B2-0C33856395BA}" type="pres">
      <dgm:prSet presAssocID="{6FE09572-1DA0-46A4-8B7C-981BAF8230AF}" presName="hierChild4" presStyleCnt="0"/>
      <dgm:spPr/>
    </dgm:pt>
    <dgm:pt modelId="{5E95E072-11A1-44A0-9D48-851BC775168D}" type="pres">
      <dgm:prSet presAssocID="{70A2C92B-757C-49AA-9F3E-E83DD74B4991}" presName="Name64" presStyleLbl="parChTrans1D3" presStyleIdx="0" presStyleCnt="9"/>
      <dgm:spPr/>
    </dgm:pt>
    <dgm:pt modelId="{6FFDCE7D-9DDC-44DF-826B-09ECC8EB9D78}" type="pres">
      <dgm:prSet presAssocID="{19BCB4AD-74F5-47DA-B0C2-129F0CD2FE5D}" presName="hierRoot2" presStyleCnt="0">
        <dgm:presLayoutVars>
          <dgm:hierBranch val="init"/>
        </dgm:presLayoutVars>
      </dgm:prSet>
      <dgm:spPr/>
    </dgm:pt>
    <dgm:pt modelId="{DB6E308D-AE72-47AF-8812-99CDF662FDEE}" type="pres">
      <dgm:prSet presAssocID="{19BCB4AD-74F5-47DA-B0C2-129F0CD2FE5D}" presName="rootComposite" presStyleCnt="0"/>
      <dgm:spPr/>
    </dgm:pt>
    <dgm:pt modelId="{9504EAEF-BB22-49C4-B412-6E8D3279EFA7}" type="pres">
      <dgm:prSet presAssocID="{19BCB4AD-74F5-47DA-B0C2-129F0CD2FE5D}" presName="rootText" presStyleLbl="node3" presStyleIdx="0" presStyleCnt="9">
        <dgm:presLayoutVars>
          <dgm:chPref val="3"/>
        </dgm:presLayoutVars>
      </dgm:prSet>
      <dgm:spPr/>
    </dgm:pt>
    <dgm:pt modelId="{EB29433B-750B-4FED-82FE-14985EC3464A}" type="pres">
      <dgm:prSet presAssocID="{19BCB4AD-74F5-47DA-B0C2-129F0CD2FE5D}" presName="rootConnector" presStyleLbl="node3" presStyleIdx="0" presStyleCnt="9"/>
      <dgm:spPr/>
    </dgm:pt>
    <dgm:pt modelId="{BAB14B17-C5C1-4663-ADE4-4CA723357D78}" type="pres">
      <dgm:prSet presAssocID="{19BCB4AD-74F5-47DA-B0C2-129F0CD2FE5D}" presName="hierChild4" presStyleCnt="0"/>
      <dgm:spPr/>
    </dgm:pt>
    <dgm:pt modelId="{CDCA8FCD-2BB7-419D-B03B-C0AFE91193C6}" type="pres">
      <dgm:prSet presAssocID="{19BCB4AD-74F5-47DA-B0C2-129F0CD2FE5D}" presName="hierChild5" presStyleCnt="0"/>
      <dgm:spPr/>
    </dgm:pt>
    <dgm:pt modelId="{1F2DE769-4654-4D1B-9C52-C47BF63F744D}" type="pres">
      <dgm:prSet presAssocID="{678B084F-311E-42A4-AA0C-595EFC58A580}" presName="Name64" presStyleLbl="parChTrans1D3" presStyleIdx="1" presStyleCnt="9"/>
      <dgm:spPr/>
    </dgm:pt>
    <dgm:pt modelId="{013AD5EA-7461-4393-889D-11A369B52EB4}" type="pres">
      <dgm:prSet presAssocID="{0308DF84-FEFE-40EC-A041-A3B96BB1AF52}" presName="hierRoot2" presStyleCnt="0">
        <dgm:presLayoutVars>
          <dgm:hierBranch val="init"/>
        </dgm:presLayoutVars>
      </dgm:prSet>
      <dgm:spPr/>
    </dgm:pt>
    <dgm:pt modelId="{16632BC2-362A-409A-AC1D-ACD5EA062BD2}" type="pres">
      <dgm:prSet presAssocID="{0308DF84-FEFE-40EC-A041-A3B96BB1AF52}" presName="rootComposite" presStyleCnt="0"/>
      <dgm:spPr/>
    </dgm:pt>
    <dgm:pt modelId="{EB9A8B7B-53E6-4AAA-AE9E-B3DFB746CF4A}" type="pres">
      <dgm:prSet presAssocID="{0308DF84-FEFE-40EC-A041-A3B96BB1AF52}" presName="rootText" presStyleLbl="node3" presStyleIdx="1" presStyleCnt="9">
        <dgm:presLayoutVars>
          <dgm:chPref val="3"/>
        </dgm:presLayoutVars>
      </dgm:prSet>
      <dgm:spPr/>
    </dgm:pt>
    <dgm:pt modelId="{A8BB13F7-B3F3-4C16-94F9-CF14DA37F81C}" type="pres">
      <dgm:prSet presAssocID="{0308DF84-FEFE-40EC-A041-A3B96BB1AF52}" presName="rootConnector" presStyleLbl="node3" presStyleIdx="1" presStyleCnt="9"/>
      <dgm:spPr/>
    </dgm:pt>
    <dgm:pt modelId="{A1B797B8-6788-42E6-9F38-AE21F1671301}" type="pres">
      <dgm:prSet presAssocID="{0308DF84-FEFE-40EC-A041-A3B96BB1AF52}" presName="hierChild4" presStyleCnt="0"/>
      <dgm:spPr/>
    </dgm:pt>
    <dgm:pt modelId="{9D51F8E1-A462-4AD6-8D9C-74F630AF3D0F}" type="pres">
      <dgm:prSet presAssocID="{0308DF84-FEFE-40EC-A041-A3B96BB1AF52}" presName="hierChild5" presStyleCnt="0"/>
      <dgm:spPr/>
    </dgm:pt>
    <dgm:pt modelId="{43CDBEBF-E77A-4F66-A2D0-F0B3B471D2AE}" type="pres">
      <dgm:prSet presAssocID="{1CC02271-7751-4C60-AD3F-6551ABBA9E25}" presName="Name64" presStyleLbl="parChTrans1D3" presStyleIdx="2" presStyleCnt="9"/>
      <dgm:spPr/>
    </dgm:pt>
    <dgm:pt modelId="{5A13493F-7868-4FD5-B973-8A58102883A6}" type="pres">
      <dgm:prSet presAssocID="{694BDC0F-F163-4C01-92A2-B92EFA30CE33}" presName="hierRoot2" presStyleCnt="0">
        <dgm:presLayoutVars>
          <dgm:hierBranch val="init"/>
        </dgm:presLayoutVars>
      </dgm:prSet>
      <dgm:spPr/>
    </dgm:pt>
    <dgm:pt modelId="{59A4510B-155B-49DC-87A8-E1E29FA971B9}" type="pres">
      <dgm:prSet presAssocID="{694BDC0F-F163-4C01-92A2-B92EFA30CE33}" presName="rootComposite" presStyleCnt="0"/>
      <dgm:spPr/>
    </dgm:pt>
    <dgm:pt modelId="{F2E4FDBF-E45B-45B1-A18B-C962E2056F02}" type="pres">
      <dgm:prSet presAssocID="{694BDC0F-F163-4C01-92A2-B92EFA30CE33}" presName="rootText" presStyleLbl="node3" presStyleIdx="2" presStyleCnt="9" custLinFactNeighborX="1752" custLinFactNeighborY="-2453">
        <dgm:presLayoutVars>
          <dgm:chPref val="3"/>
        </dgm:presLayoutVars>
      </dgm:prSet>
      <dgm:spPr/>
    </dgm:pt>
    <dgm:pt modelId="{D31F07FF-2D00-4AF4-8BD6-3F5F84A14664}" type="pres">
      <dgm:prSet presAssocID="{694BDC0F-F163-4C01-92A2-B92EFA30CE33}" presName="rootConnector" presStyleLbl="node3" presStyleIdx="2" presStyleCnt="9"/>
      <dgm:spPr/>
    </dgm:pt>
    <dgm:pt modelId="{4E8311FC-EB5A-403C-9409-431E30F48057}" type="pres">
      <dgm:prSet presAssocID="{694BDC0F-F163-4C01-92A2-B92EFA30CE33}" presName="hierChild4" presStyleCnt="0"/>
      <dgm:spPr/>
    </dgm:pt>
    <dgm:pt modelId="{B7ACA6C7-3EA5-4667-A9E6-51594E67F812}" type="pres">
      <dgm:prSet presAssocID="{694BDC0F-F163-4C01-92A2-B92EFA30CE33}" presName="hierChild5" presStyleCnt="0"/>
      <dgm:spPr/>
    </dgm:pt>
    <dgm:pt modelId="{AA58C820-A374-44FB-AEE1-1EB58EA6886A}" type="pres">
      <dgm:prSet presAssocID="{6FE09572-1DA0-46A4-8B7C-981BAF8230AF}" presName="hierChild5" presStyleCnt="0"/>
      <dgm:spPr/>
    </dgm:pt>
    <dgm:pt modelId="{E0B8AA57-D1D9-436C-9C1D-329CA623DADE}" type="pres">
      <dgm:prSet presAssocID="{434741BB-F103-4D4E-9289-6E295E3F4F05}" presName="Name64" presStyleLbl="parChTrans1D2" presStyleIdx="1" presStyleCnt="3"/>
      <dgm:spPr/>
    </dgm:pt>
    <dgm:pt modelId="{A89F9D17-65E0-47A2-A444-41B712BFD8C0}" type="pres">
      <dgm:prSet presAssocID="{AFD19D26-1C35-45D8-92BF-C106FF39058E}" presName="hierRoot2" presStyleCnt="0">
        <dgm:presLayoutVars>
          <dgm:hierBranch val="init"/>
        </dgm:presLayoutVars>
      </dgm:prSet>
      <dgm:spPr/>
    </dgm:pt>
    <dgm:pt modelId="{D1FAAA44-9EDC-4C05-84B2-D17787D2F831}" type="pres">
      <dgm:prSet presAssocID="{AFD19D26-1C35-45D8-92BF-C106FF39058E}" presName="rootComposite" presStyleCnt="0"/>
      <dgm:spPr/>
    </dgm:pt>
    <dgm:pt modelId="{7CFA1A2B-D425-493D-BFFA-12F3B46890EE}" type="pres">
      <dgm:prSet presAssocID="{AFD19D26-1C35-45D8-92BF-C106FF39058E}" presName="rootText" presStyleLbl="node2" presStyleIdx="1" presStyleCnt="3">
        <dgm:presLayoutVars>
          <dgm:chPref val="3"/>
        </dgm:presLayoutVars>
      </dgm:prSet>
      <dgm:spPr/>
    </dgm:pt>
    <dgm:pt modelId="{DE2B95F0-CD8D-43AC-B68F-6E982B0473F3}" type="pres">
      <dgm:prSet presAssocID="{AFD19D26-1C35-45D8-92BF-C106FF39058E}" presName="rootConnector" presStyleLbl="node2" presStyleIdx="1" presStyleCnt="3"/>
      <dgm:spPr/>
    </dgm:pt>
    <dgm:pt modelId="{EE2DDE37-1DBC-4944-A511-7DBE459762D8}" type="pres">
      <dgm:prSet presAssocID="{AFD19D26-1C35-45D8-92BF-C106FF39058E}" presName="hierChild4" presStyleCnt="0"/>
      <dgm:spPr/>
    </dgm:pt>
    <dgm:pt modelId="{B73FAF90-5599-4A82-9E6E-5F379C731FD3}" type="pres">
      <dgm:prSet presAssocID="{8427EE75-CFDA-428D-8EA4-83F007DECEC6}" presName="Name64" presStyleLbl="parChTrans1D3" presStyleIdx="3" presStyleCnt="9"/>
      <dgm:spPr/>
    </dgm:pt>
    <dgm:pt modelId="{9F580024-472C-47DA-8415-04B149CCCAD4}" type="pres">
      <dgm:prSet presAssocID="{F9FC5413-781F-4243-AC62-39B3DA5FBF29}" presName="hierRoot2" presStyleCnt="0">
        <dgm:presLayoutVars>
          <dgm:hierBranch val="init"/>
        </dgm:presLayoutVars>
      </dgm:prSet>
      <dgm:spPr/>
    </dgm:pt>
    <dgm:pt modelId="{BDB6F406-E494-4B35-ADD3-205AA7441C02}" type="pres">
      <dgm:prSet presAssocID="{F9FC5413-781F-4243-AC62-39B3DA5FBF29}" presName="rootComposite" presStyleCnt="0"/>
      <dgm:spPr/>
    </dgm:pt>
    <dgm:pt modelId="{F11DE0AF-C708-4776-9B6C-8263B8DDB2C7}" type="pres">
      <dgm:prSet presAssocID="{F9FC5413-781F-4243-AC62-39B3DA5FBF29}" presName="rootText" presStyleLbl="node3" presStyleIdx="3" presStyleCnt="9">
        <dgm:presLayoutVars>
          <dgm:chPref val="3"/>
        </dgm:presLayoutVars>
      </dgm:prSet>
      <dgm:spPr/>
    </dgm:pt>
    <dgm:pt modelId="{2B3CE0C6-1CD5-4335-9838-8CFA07A72D14}" type="pres">
      <dgm:prSet presAssocID="{F9FC5413-781F-4243-AC62-39B3DA5FBF29}" presName="rootConnector" presStyleLbl="node3" presStyleIdx="3" presStyleCnt="9"/>
      <dgm:spPr/>
    </dgm:pt>
    <dgm:pt modelId="{EBB147DA-0C75-4A33-AF4B-277B2F1D0A33}" type="pres">
      <dgm:prSet presAssocID="{F9FC5413-781F-4243-AC62-39B3DA5FBF29}" presName="hierChild4" presStyleCnt="0"/>
      <dgm:spPr/>
    </dgm:pt>
    <dgm:pt modelId="{67DCEAA3-B03B-4708-B41E-43A8B5AF5563}" type="pres">
      <dgm:prSet presAssocID="{F9FC5413-781F-4243-AC62-39B3DA5FBF29}" presName="hierChild5" presStyleCnt="0"/>
      <dgm:spPr/>
    </dgm:pt>
    <dgm:pt modelId="{624A2ABF-9570-4A2E-9A22-CC9AFECDDD7D}" type="pres">
      <dgm:prSet presAssocID="{F00A4B05-32A3-41D2-8623-F43A089DAEB8}" presName="Name64" presStyleLbl="parChTrans1D3" presStyleIdx="4" presStyleCnt="9"/>
      <dgm:spPr/>
    </dgm:pt>
    <dgm:pt modelId="{DB903184-3094-4816-816B-CF1809A3662E}" type="pres">
      <dgm:prSet presAssocID="{2FA48F0C-9EEB-4D6F-81CD-E8489DC8769D}" presName="hierRoot2" presStyleCnt="0">
        <dgm:presLayoutVars>
          <dgm:hierBranch val="init"/>
        </dgm:presLayoutVars>
      </dgm:prSet>
      <dgm:spPr/>
    </dgm:pt>
    <dgm:pt modelId="{3D0BC1EA-A0F9-40B8-AADC-692DDDD79B24}" type="pres">
      <dgm:prSet presAssocID="{2FA48F0C-9EEB-4D6F-81CD-E8489DC8769D}" presName="rootComposite" presStyleCnt="0"/>
      <dgm:spPr/>
    </dgm:pt>
    <dgm:pt modelId="{6A5615A5-C835-4BAC-B3C2-01EA85F348A9}" type="pres">
      <dgm:prSet presAssocID="{2FA48F0C-9EEB-4D6F-81CD-E8489DC8769D}" presName="rootText" presStyleLbl="node3" presStyleIdx="4" presStyleCnt="9">
        <dgm:presLayoutVars>
          <dgm:chPref val="3"/>
        </dgm:presLayoutVars>
      </dgm:prSet>
      <dgm:spPr/>
    </dgm:pt>
    <dgm:pt modelId="{D72B0406-C668-440F-A6E2-083D81D2510A}" type="pres">
      <dgm:prSet presAssocID="{2FA48F0C-9EEB-4D6F-81CD-E8489DC8769D}" presName="rootConnector" presStyleLbl="node3" presStyleIdx="4" presStyleCnt="9"/>
      <dgm:spPr/>
    </dgm:pt>
    <dgm:pt modelId="{94D0C798-8902-41BD-AFD4-82C061211271}" type="pres">
      <dgm:prSet presAssocID="{2FA48F0C-9EEB-4D6F-81CD-E8489DC8769D}" presName="hierChild4" presStyleCnt="0"/>
      <dgm:spPr/>
    </dgm:pt>
    <dgm:pt modelId="{5C8CEC6B-51B6-4246-B1A5-5F0E4856C119}" type="pres">
      <dgm:prSet presAssocID="{11BC85DE-5613-4D4C-95A4-E6C2A28F00D4}" presName="Name64" presStyleLbl="parChTrans1D4" presStyleIdx="0" presStyleCnt="4"/>
      <dgm:spPr/>
    </dgm:pt>
    <dgm:pt modelId="{D4F28EC5-D270-42A6-8903-9C180C0FD5E1}" type="pres">
      <dgm:prSet presAssocID="{96BAB189-A025-46D3-ABCC-FAC5A36FA42B}" presName="hierRoot2" presStyleCnt="0">
        <dgm:presLayoutVars>
          <dgm:hierBranch val="init"/>
        </dgm:presLayoutVars>
      </dgm:prSet>
      <dgm:spPr/>
    </dgm:pt>
    <dgm:pt modelId="{C5F77A4A-B480-4741-82E1-D5A558ED9EA6}" type="pres">
      <dgm:prSet presAssocID="{96BAB189-A025-46D3-ABCC-FAC5A36FA42B}" presName="rootComposite" presStyleCnt="0"/>
      <dgm:spPr/>
    </dgm:pt>
    <dgm:pt modelId="{F3610227-F6EE-4A70-99F4-4C15EF4044A8}" type="pres">
      <dgm:prSet presAssocID="{96BAB189-A025-46D3-ABCC-FAC5A36FA42B}" presName="rootText" presStyleLbl="node4" presStyleIdx="0" presStyleCnt="4">
        <dgm:presLayoutVars>
          <dgm:chPref val="3"/>
        </dgm:presLayoutVars>
      </dgm:prSet>
      <dgm:spPr/>
    </dgm:pt>
    <dgm:pt modelId="{10DEAD8B-263C-425C-8FC3-11F6E01B4D1A}" type="pres">
      <dgm:prSet presAssocID="{96BAB189-A025-46D3-ABCC-FAC5A36FA42B}" presName="rootConnector" presStyleLbl="node4" presStyleIdx="0" presStyleCnt="4"/>
      <dgm:spPr/>
    </dgm:pt>
    <dgm:pt modelId="{497B3696-7A82-4AC3-9D60-76097965B63D}" type="pres">
      <dgm:prSet presAssocID="{96BAB189-A025-46D3-ABCC-FAC5A36FA42B}" presName="hierChild4" presStyleCnt="0"/>
      <dgm:spPr/>
    </dgm:pt>
    <dgm:pt modelId="{14D448EB-4707-4E33-9367-71DAED575F79}" type="pres">
      <dgm:prSet presAssocID="{96BAB189-A025-46D3-ABCC-FAC5A36FA42B}" presName="hierChild5" presStyleCnt="0"/>
      <dgm:spPr/>
    </dgm:pt>
    <dgm:pt modelId="{C4D0B1D8-C32D-4E89-BD7E-B543940A2878}" type="pres">
      <dgm:prSet presAssocID="{89425490-64FE-40FB-9F69-6BD7E285C40A}" presName="Name64" presStyleLbl="parChTrans1D4" presStyleIdx="1" presStyleCnt="4"/>
      <dgm:spPr/>
    </dgm:pt>
    <dgm:pt modelId="{47C263F2-DE6F-4FC4-99FD-112DA3322831}" type="pres">
      <dgm:prSet presAssocID="{47D546E9-D161-4371-B200-779A2DD709F1}" presName="hierRoot2" presStyleCnt="0">
        <dgm:presLayoutVars>
          <dgm:hierBranch val="init"/>
        </dgm:presLayoutVars>
      </dgm:prSet>
      <dgm:spPr/>
    </dgm:pt>
    <dgm:pt modelId="{DE7D88F5-E66A-4A00-A437-871A2C510C79}" type="pres">
      <dgm:prSet presAssocID="{47D546E9-D161-4371-B200-779A2DD709F1}" presName="rootComposite" presStyleCnt="0"/>
      <dgm:spPr/>
    </dgm:pt>
    <dgm:pt modelId="{A7CC74A1-2780-4849-AED2-B14C9591073E}" type="pres">
      <dgm:prSet presAssocID="{47D546E9-D161-4371-B200-779A2DD709F1}" presName="rootText" presStyleLbl="node4" presStyleIdx="1" presStyleCnt="4">
        <dgm:presLayoutVars>
          <dgm:chPref val="3"/>
        </dgm:presLayoutVars>
      </dgm:prSet>
      <dgm:spPr/>
    </dgm:pt>
    <dgm:pt modelId="{2F92B659-B363-41CF-997D-A090014ABBD2}" type="pres">
      <dgm:prSet presAssocID="{47D546E9-D161-4371-B200-779A2DD709F1}" presName="rootConnector" presStyleLbl="node4" presStyleIdx="1" presStyleCnt="4"/>
      <dgm:spPr/>
    </dgm:pt>
    <dgm:pt modelId="{0534F3CF-766D-4BCC-84E0-2220A7BB5354}" type="pres">
      <dgm:prSet presAssocID="{47D546E9-D161-4371-B200-779A2DD709F1}" presName="hierChild4" presStyleCnt="0"/>
      <dgm:spPr/>
    </dgm:pt>
    <dgm:pt modelId="{62BFD37D-A11C-4699-B977-1A08F19466A9}" type="pres">
      <dgm:prSet presAssocID="{47D546E9-D161-4371-B200-779A2DD709F1}" presName="hierChild5" presStyleCnt="0"/>
      <dgm:spPr/>
    </dgm:pt>
    <dgm:pt modelId="{2CCBFFAE-DC0D-462F-96CC-7120E20B83C8}" type="pres">
      <dgm:prSet presAssocID="{02E7DBD4-0145-4917-A966-6468D8FD38CB}" presName="Name64" presStyleLbl="parChTrans1D4" presStyleIdx="2" presStyleCnt="4"/>
      <dgm:spPr/>
    </dgm:pt>
    <dgm:pt modelId="{D8CC371F-9851-4563-98C7-C5B1E58367B1}" type="pres">
      <dgm:prSet presAssocID="{52EE5BF1-CA63-431C-9DDB-23D8AB22BA70}" presName="hierRoot2" presStyleCnt="0">
        <dgm:presLayoutVars>
          <dgm:hierBranch val="init"/>
        </dgm:presLayoutVars>
      </dgm:prSet>
      <dgm:spPr/>
    </dgm:pt>
    <dgm:pt modelId="{66D5532E-B75A-42AB-AEBA-6A89E26DE15A}" type="pres">
      <dgm:prSet presAssocID="{52EE5BF1-CA63-431C-9DDB-23D8AB22BA70}" presName="rootComposite" presStyleCnt="0"/>
      <dgm:spPr/>
    </dgm:pt>
    <dgm:pt modelId="{21504CE9-7AF8-457F-9809-60EC451E95BC}" type="pres">
      <dgm:prSet presAssocID="{52EE5BF1-CA63-431C-9DDB-23D8AB22BA70}" presName="rootText" presStyleLbl="node4" presStyleIdx="2" presStyleCnt="4">
        <dgm:presLayoutVars>
          <dgm:chPref val="3"/>
        </dgm:presLayoutVars>
      </dgm:prSet>
      <dgm:spPr/>
    </dgm:pt>
    <dgm:pt modelId="{BD079F4F-D9DC-4964-AEC4-153426531EEB}" type="pres">
      <dgm:prSet presAssocID="{52EE5BF1-CA63-431C-9DDB-23D8AB22BA70}" presName="rootConnector" presStyleLbl="node4" presStyleIdx="2" presStyleCnt="4"/>
      <dgm:spPr/>
    </dgm:pt>
    <dgm:pt modelId="{2E952962-0C94-4587-88F7-5EA43BC9A75F}" type="pres">
      <dgm:prSet presAssocID="{52EE5BF1-CA63-431C-9DDB-23D8AB22BA70}" presName="hierChild4" presStyleCnt="0"/>
      <dgm:spPr/>
    </dgm:pt>
    <dgm:pt modelId="{313FDE83-6900-4501-9C1B-95D5BDD4003A}" type="pres">
      <dgm:prSet presAssocID="{52EE5BF1-CA63-431C-9DDB-23D8AB22BA70}" presName="hierChild5" presStyleCnt="0"/>
      <dgm:spPr/>
    </dgm:pt>
    <dgm:pt modelId="{7FE71434-A060-4B26-AB51-E280DC31F2D8}" type="pres">
      <dgm:prSet presAssocID="{205FA57D-74FD-4951-BA31-CCDA19AEEF04}" presName="Name64" presStyleLbl="parChTrans1D4" presStyleIdx="3" presStyleCnt="4"/>
      <dgm:spPr/>
    </dgm:pt>
    <dgm:pt modelId="{259130F4-2C1A-4B78-A12E-65E055A5F306}" type="pres">
      <dgm:prSet presAssocID="{EE335CF8-7FE6-4854-8754-A8DE27FD754C}" presName="hierRoot2" presStyleCnt="0">
        <dgm:presLayoutVars>
          <dgm:hierBranch val="init"/>
        </dgm:presLayoutVars>
      </dgm:prSet>
      <dgm:spPr/>
    </dgm:pt>
    <dgm:pt modelId="{B9863678-C7F1-49AB-BE42-759697EC873E}" type="pres">
      <dgm:prSet presAssocID="{EE335CF8-7FE6-4854-8754-A8DE27FD754C}" presName="rootComposite" presStyleCnt="0"/>
      <dgm:spPr/>
    </dgm:pt>
    <dgm:pt modelId="{395D449E-18CA-425C-B366-6080CD3B49C9}" type="pres">
      <dgm:prSet presAssocID="{EE335CF8-7FE6-4854-8754-A8DE27FD754C}" presName="rootText" presStyleLbl="node4" presStyleIdx="3" presStyleCnt="4">
        <dgm:presLayoutVars>
          <dgm:chPref val="3"/>
        </dgm:presLayoutVars>
      </dgm:prSet>
      <dgm:spPr/>
    </dgm:pt>
    <dgm:pt modelId="{E2A783A9-2889-482B-A91B-243FC8948071}" type="pres">
      <dgm:prSet presAssocID="{EE335CF8-7FE6-4854-8754-A8DE27FD754C}" presName="rootConnector" presStyleLbl="node4" presStyleIdx="3" presStyleCnt="4"/>
      <dgm:spPr/>
    </dgm:pt>
    <dgm:pt modelId="{D215EDDF-9E21-4701-B537-75B13BCFDC6B}" type="pres">
      <dgm:prSet presAssocID="{EE335CF8-7FE6-4854-8754-A8DE27FD754C}" presName="hierChild4" presStyleCnt="0"/>
      <dgm:spPr/>
    </dgm:pt>
    <dgm:pt modelId="{04E78B78-1368-49D4-B597-35B4EBBF77DA}" type="pres">
      <dgm:prSet presAssocID="{EE335CF8-7FE6-4854-8754-A8DE27FD754C}" presName="hierChild5" presStyleCnt="0"/>
      <dgm:spPr/>
    </dgm:pt>
    <dgm:pt modelId="{EF9EB2C6-353E-4525-B4F6-8D00C24AD411}" type="pres">
      <dgm:prSet presAssocID="{2FA48F0C-9EEB-4D6F-81CD-E8489DC8769D}" presName="hierChild5" presStyleCnt="0"/>
      <dgm:spPr/>
    </dgm:pt>
    <dgm:pt modelId="{55D2BC47-70FB-44FE-B8C6-EE4A6621BDC7}" type="pres">
      <dgm:prSet presAssocID="{DD404B66-81D5-442B-A80F-8DD5F66363BC}" presName="Name64" presStyleLbl="parChTrans1D3" presStyleIdx="5" presStyleCnt="9"/>
      <dgm:spPr/>
    </dgm:pt>
    <dgm:pt modelId="{D11483DD-2E1B-4270-AA3C-80CFE9BFB15A}" type="pres">
      <dgm:prSet presAssocID="{C51B8FC0-07B8-4792-B4E0-14065825792F}" presName="hierRoot2" presStyleCnt="0">
        <dgm:presLayoutVars>
          <dgm:hierBranch val="init"/>
        </dgm:presLayoutVars>
      </dgm:prSet>
      <dgm:spPr/>
    </dgm:pt>
    <dgm:pt modelId="{33CB6E64-FD6D-4519-9A40-DF3AF41BE99A}" type="pres">
      <dgm:prSet presAssocID="{C51B8FC0-07B8-4792-B4E0-14065825792F}" presName="rootComposite" presStyleCnt="0"/>
      <dgm:spPr/>
    </dgm:pt>
    <dgm:pt modelId="{36D18F78-5CBE-4D4C-9478-6E29D7F4DBD0}" type="pres">
      <dgm:prSet presAssocID="{C51B8FC0-07B8-4792-B4E0-14065825792F}" presName="rootText" presStyleLbl="node3" presStyleIdx="5" presStyleCnt="9">
        <dgm:presLayoutVars>
          <dgm:chPref val="3"/>
        </dgm:presLayoutVars>
      </dgm:prSet>
      <dgm:spPr/>
    </dgm:pt>
    <dgm:pt modelId="{CF53E9B5-2A1E-411C-9434-A0EEA5EA6078}" type="pres">
      <dgm:prSet presAssocID="{C51B8FC0-07B8-4792-B4E0-14065825792F}" presName="rootConnector" presStyleLbl="node3" presStyleIdx="5" presStyleCnt="9"/>
      <dgm:spPr/>
    </dgm:pt>
    <dgm:pt modelId="{8C147046-CCA4-4FAD-8D93-334C0527D82E}" type="pres">
      <dgm:prSet presAssocID="{C51B8FC0-07B8-4792-B4E0-14065825792F}" presName="hierChild4" presStyleCnt="0"/>
      <dgm:spPr/>
    </dgm:pt>
    <dgm:pt modelId="{443A438A-1F24-4651-A4B3-D1957DB87B95}" type="pres">
      <dgm:prSet presAssocID="{C51B8FC0-07B8-4792-B4E0-14065825792F}" presName="hierChild5" presStyleCnt="0"/>
      <dgm:spPr/>
    </dgm:pt>
    <dgm:pt modelId="{11746F3E-AA90-4EFC-BCD2-3A968562AF91}" type="pres">
      <dgm:prSet presAssocID="{B7E33C62-A4E7-4F98-B069-AB3EBFB06F08}" presName="Name64" presStyleLbl="parChTrans1D3" presStyleIdx="6" presStyleCnt="9"/>
      <dgm:spPr/>
    </dgm:pt>
    <dgm:pt modelId="{4E45C3A6-5A08-4C68-880B-FF41AFF3ACBE}" type="pres">
      <dgm:prSet presAssocID="{1F37D25E-9E58-4534-B131-8E477092A51C}" presName="hierRoot2" presStyleCnt="0">
        <dgm:presLayoutVars>
          <dgm:hierBranch val="init"/>
        </dgm:presLayoutVars>
      </dgm:prSet>
      <dgm:spPr/>
    </dgm:pt>
    <dgm:pt modelId="{EADAD428-D371-473A-A3F5-1876C7195CC2}" type="pres">
      <dgm:prSet presAssocID="{1F37D25E-9E58-4534-B131-8E477092A51C}" presName="rootComposite" presStyleCnt="0"/>
      <dgm:spPr/>
    </dgm:pt>
    <dgm:pt modelId="{3E8BD9FD-4CC6-4EC4-A8DA-8ADBF588406E}" type="pres">
      <dgm:prSet presAssocID="{1F37D25E-9E58-4534-B131-8E477092A51C}" presName="rootText" presStyleLbl="node3" presStyleIdx="6" presStyleCnt="9">
        <dgm:presLayoutVars>
          <dgm:chPref val="3"/>
        </dgm:presLayoutVars>
      </dgm:prSet>
      <dgm:spPr/>
    </dgm:pt>
    <dgm:pt modelId="{07B2D180-C366-462F-BBF3-3E982C0FB900}" type="pres">
      <dgm:prSet presAssocID="{1F37D25E-9E58-4534-B131-8E477092A51C}" presName="rootConnector" presStyleLbl="node3" presStyleIdx="6" presStyleCnt="9"/>
      <dgm:spPr/>
    </dgm:pt>
    <dgm:pt modelId="{786FBCAD-B1B1-46D5-B197-32FBB0462CCC}" type="pres">
      <dgm:prSet presAssocID="{1F37D25E-9E58-4534-B131-8E477092A51C}" presName="hierChild4" presStyleCnt="0"/>
      <dgm:spPr/>
    </dgm:pt>
    <dgm:pt modelId="{91E511C9-F610-4A47-8D9E-A757439F4790}" type="pres">
      <dgm:prSet presAssocID="{1F37D25E-9E58-4534-B131-8E477092A51C}" presName="hierChild5" presStyleCnt="0"/>
      <dgm:spPr/>
    </dgm:pt>
    <dgm:pt modelId="{2219B278-AA89-4043-A0CF-E364837F5D59}" type="pres">
      <dgm:prSet presAssocID="{AFD19D26-1C35-45D8-92BF-C106FF39058E}" presName="hierChild5" presStyleCnt="0"/>
      <dgm:spPr/>
    </dgm:pt>
    <dgm:pt modelId="{92C39A53-3E01-42CB-95E0-6F83ED87A6CD}" type="pres">
      <dgm:prSet presAssocID="{15EFA5BA-F7D0-40D9-8254-359E2721C92F}" presName="Name64" presStyleLbl="parChTrans1D2" presStyleIdx="2" presStyleCnt="3"/>
      <dgm:spPr/>
    </dgm:pt>
    <dgm:pt modelId="{8848C2F5-BE53-4CBF-A2B6-6B1A32D143E3}" type="pres">
      <dgm:prSet presAssocID="{9860EF42-5EAA-492F-BD27-2280D85F1ADB}" presName="hierRoot2" presStyleCnt="0">
        <dgm:presLayoutVars>
          <dgm:hierBranch val="init"/>
        </dgm:presLayoutVars>
      </dgm:prSet>
      <dgm:spPr/>
    </dgm:pt>
    <dgm:pt modelId="{C550DEE7-0718-4FD3-BF6B-8B0EC5137C7A}" type="pres">
      <dgm:prSet presAssocID="{9860EF42-5EAA-492F-BD27-2280D85F1ADB}" presName="rootComposite" presStyleCnt="0"/>
      <dgm:spPr/>
    </dgm:pt>
    <dgm:pt modelId="{06B8FB44-C2F4-4B36-A533-1DFE5B2517E6}" type="pres">
      <dgm:prSet presAssocID="{9860EF42-5EAA-492F-BD27-2280D85F1ADB}" presName="rootText" presStyleLbl="node2" presStyleIdx="2" presStyleCnt="3">
        <dgm:presLayoutVars>
          <dgm:chPref val="3"/>
        </dgm:presLayoutVars>
      </dgm:prSet>
      <dgm:spPr/>
    </dgm:pt>
    <dgm:pt modelId="{1D76B5D7-8346-46E0-9E8E-81DEB4C134D9}" type="pres">
      <dgm:prSet presAssocID="{9860EF42-5EAA-492F-BD27-2280D85F1ADB}" presName="rootConnector" presStyleLbl="node2" presStyleIdx="2" presStyleCnt="3"/>
      <dgm:spPr/>
    </dgm:pt>
    <dgm:pt modelId="{99BE0DE8-4541-48F4-822F-6E910D620DE8}" type="pres">
      <dgm:prSet presAssocID="{9860EF42-5EAA-492F-BD27-2280D85F1ADB}" presName="hierChild4" presStyleCnt="0"/>
      <dgm:spPr/>
    </dgm:pt>
    <dgm:pt modelId="{ABA37111-3AE2-4453-BC0B-16A2B52C847E}" type="pres">
      <dgm:prSet presAssocID="{EEC2B5B4-37AE-4B09-91F9-B920012A36B5}" presName="Name64" presStyleLbl="parChTrans1D3" presStyleIdx="7" presStyleCnt="9"/>
      <dgm:spPr/>
    </dgm:pt>
    <dgm:pt modelId="{1F5C1604-FD9A-4630-A6EE-E834D29E2CCA}" type="pres">
      <dgm:prSet presAssocID="{CCD36515-6BAB-4B31-BCD5-27058EC76EC6}" presName="hierRoot2" presStyleCnt="0">
        <dgm:presLayoutVars>
          <dgm:hierBranch val="init"/>
        </dgm:presLayoutVars>
      </dgm:prSet>
      <dgm:spPr/>
    </dgm:pt>
    <dgm:pt modelId="{13038A83-ADC8-4640-9A00-B6379E773807}" type="pres">
      <dgm:prSet presAssocID="{CCD36515-6BAB-4B31-BCD5-27058EC76EC6}" presName="rootComposite" presStyleCnt="0"/>
      <dgm:spPr/>
    </dgm:pt>
    <dgm:pt modelId="{6AABE632-A542-4A8C-9104-6D91D3514682}" type="pres">
      <dgm:prSet presAssocID="{CCD36515-6BAB-4B31-BCD5-27058EC76EC6}" presName="rootText" presStyleLbl="node3" presStyleIdx="7" presStyleCnt="9">
        <dgm:presLayoutVars>
          <dgm:chPref val="3"/>
        </dgm:presLayoutVars>
      </dgm:prSet>
      <dgm:spPr/>
    </dgm:pt>
    <dgm:pt modelId="{41C9E454-8D44-4CF9-970A-D4235317271D}" type="pres">
      <dgm:prSet presAssocID="{CCD36515-6BAB-4B31-BCD5-27058EC76EC6}" presName="rootConnector" presStyleLbl="node3" presStyleIdx="7" presStyleCnt="9"/>
      <dgm:spPr/>
    </dgm:pt>
    <dgm:pt modelId="{816DE351-E949-4E90-8984-CDD2787F7D69}" type="pres">
      <dgm:prSet presAssocID="{CCD36515-6BAB-4B31-BCD5-27058EC76EC6}" presName="hierChild4" presStyleCnt="0"/>
      <dgm:spPr/>
    </dgm:pt>
    <dgm:pt modelId="{FC8AC1AA-9ADE-4B75-8B05-27006ED6D00C}" type="pres">
      <dgm:prSet presAssocID="{CCD36515-6BAB-4B31-BCD5-27058EC76EC6}" presName="hierChild5" presStyleCnt="0"/>
      <dgm:spPr/>
    </dgm:pt>
    <dgm:pt modelId="{DB5F2661-426D-4469-BDC6-8FE925659F44}" type="pres">
      <dgm:prSet presAssocID="{AFFEDBD5-1AFB-440F-882C-EF989F2E460A}" presName="Name64" presStyleLbl="parChTrans1D3" presStyleIdx="8" presStyleCnt="9"/>
      <dgm:spPr/>
    </dgm:pt>
    <dgm:pt modelId="{03FCFD96-00A4-4E1F-AA50-3E39D0647AF5}" type="pres">
      <dgm:prSet presAssocID="{3A1CAB83-40C4-40D6-8990-A06E0CAF83F0}" presName="hierRoot2" presStyleCnt="0">
        <dgm:presLayoutVars>
          <dgm:hierBranch val="init"/>
        </dgm:presLayoutVars>
      </dgm:prSet>
      <dgm:spPr/>
    </dgm:pt>
    <dgm:pt modelId="{7B0B0BE3-BDE7-4F2F-A6E9-E87793C1C4C9}" type="pres">
      <dgm:prSet presAssocID="{3A1CAB83-40C4-40D6-8990-A06E0CAF83F0}" presName="rootComposite" presStyleCnt="0"/>
      <dgm:spPr/>
    </dgm:pt>
    <dgm:pt modelId="{7A1EE1A9-0809-4B68-9417-7A85A505C3FA}" type="pres">
      <dgm:prSet presAssocID="{3A1CAB83-40C4-40D6-8990-A06E0CAF83F0}" presName="rootText" presStyleLbl="node3" presStyleIdx="8" presStyleCnt="9">
        <dgm:presLayoutVars>
          <dgm:chPref val="3"/>
        </dgm:presLayoutVars>
      </dgm:prSet>
      <dgm:spPr/>
    </dgm:pt>
    <dgm:pt modelId="{9DC29267-CFD7-4752-A2D0-101A61A4CAA9}" type="pres">
      <dgm:prSet presAssocID="{3A1CAB83-40C4-40D6-8990-A06E0CAF83F0}" presName="rootConnector" presStyleLbl="node3" presStyleIdx="8" presStyleCnt="9"/>
      <dgm:spPr/>
    </dgm:pt>
    <dgm:pt modelId="{A64B3D90-85DC-4CEC-96ED-D592D7783469}" type="pres">
      <dgm:prSet presAssocID="{3A1CAB83-40C4-40D6-8990-A06E0CAF83F0}" presName="hierChild4" presStyleCnt="0"/>
      <dgm:spPr/>
    </dgm:pt>
    <dgm:pt modelId="{A0976C1D-7B70-4745-878A-82706216537D}" type="pres">
      <dgm:prSet presAssocID="{3A1CAB83-40C4-40D6-8990-A06E0CAF83F0}" presName="hierChild5" presStyleCnt="0"/>
      <dgm:spPr/>
    </dgm:pt>
    <dgm:pt modelId="{4E717BD9-8721-4DC5-930A-72D2BF75CCF2}" type="pres">
      <dgm:prSet presAssocID="{9860EF42-5EAA-492F-BD27-2280D85F1ADB}" presName="hierChild5" presStyleCnt="0"/>
      <dgm:spPr/>
    </dgm:pt>
    <dgm:pt modelId="{6112F4E6-5040-41AB-861F-CA3DA3E56153}" type="pres">
      <dgm:prSet presAssocID="{35A10EC7-5AB4-4BD5-B841-3F1067CFF7FB}" presName="hierChild3" presStyleCnt="0"/>
      <dgm:spPr/>
    </dgm:pt>
  </dgm:ptLst>
  <dgm:cxnLst>
    <dgm:cxn modelId="{97A82E02-32FA-4231-A218-944C2147086B}" type="presOf" srcId="{B7E33C62-A4E7-4F98-B069-AB3EBFB06F08}" destId="{11746F3E-AA90-4EFC-BCD2-3A968562AF91}" srcOrd="0" destOrd="0" presId="urn:microsoft.com/office/officeart/2009/3/layout/HorizontalOrganizationChart"/>
    <dgm:cxn modelId="{C58FC706-64B2-403A-9426-46F4BF77F653}" srcId="{9860EF42-5EAA-492F-BD27-2280D85F1ADB}" destId="{3A1CAB83-40C4-40D6-8990-A06E0CAF83F0}" srcOrd="1" destOrd="0" parTransId="{AFFEDBD5-1AFB-440F-882C-EF989F2E460A}" sibTransId="{CF415CA1-5261-4756-9EB9-9B8B06DA5D83}"/>
    <dgm:cxn modelId="{28BADE06-B7A6-4790-8D13-A32F660424E1}" type="presOf" srcId="{2FA48F0C-9EEB-4D6F-81CD-E8489DC8769D}" destId="{6A5615A5-C835-4BAC-B3C2-01EA85F348A9}" srcOrd="0" destOrd="0" presId="urn:microsoft.com/office/officeart/2009/3/layout/HorizontalOrganizationChart"/>
    <dgm:cxn modelId="{102ACC11-6320-4113-91C7-ABB56A8FA85A}" type="presOf" srcId="{2FA48F0C-9EEB-4D6F-81CD-E8489DC8769D}" destId="{D72B0406-C668-440F-A6E2-083D81D2510A}" srcOrd="1" destOrd="0" presId="urn:microsoft.com/office/officeart/2009/3/layout/HorizontalOrganizationChart"/>
    <dgm:cxn modelId="{F1AD3E12-010D-466A-9006-0ED7C2BD0C31}" type="presOf" srcId="{0308DF84-FEFE-40EC-A041-A3B96BB1AF52}" destId="{A8BB13F7-B3F3-4C16-94F9-CF14DA37F81C}" srcOrd="1" destOrd="0" presId="urn:microsoft.com/office/officeart/2009/3/layout/HorizontalOrganizationChart"/>
    <dgm:cxn modelId="{9731611A-22C4-4C30-BCEB-D295049BE1BE}" srcId="{6FE09572-1DA0-46A4-8B7C-981BAF8230AF}" destId="{19BCB4AD-74F5-47DA-B0C2-129F0CD2FE5D}" srcOrd="0" destOrd="0" parTransId="{70A2C92B-757C-49AA-9F3E-E83DD74B4991}" sibTransId="{7A6ADC04-86E1-4AEA-B83B-B7E92D6599E6}"/>
    <dgm:cxn modelId="{9206831A-2A38-4617-9EF3-B8B6EFB22F54}" type="presOf" srcId="{3A1CAB83-40C4-40D6-8990-A06E0CAF83F0}" destId="{9DC29267-CFD7-4752-A2D0-101A61A4CAA9}" srcOrd="1" destOrd="0" presId="urn:microsoft.com/office/officeart/2009/3/layout/HorizontalOrganizationChart"/>
    <dgm:cxn modelId="{C738B51B-71BD-401A-8FC8-B9547EAA178F}" type="presOf" srcId="{52EE5BF1-CA63-431C-9DDB-23D8AB22BA70}" destId="{BD079F4F-D9DC-4964-AEC4-153426531EEB}" srcOrd="1" destOrd="0" presId="urn:microsoft.com/office/officeart/2009/3/layout/HorizontalOrganizationChart"/>
    <dgm:cxn modelId="{66179C1D-BC59-4622-86A4-80B7A693FEB6}" type="presOf" srcId="{EE335CF8-7FE6-4854-8754-A8DE27FD754C}" destId="{395D449E-18CA-425C-B366-6080CD3B49C9}" srcOrd="0" destOrd="0" presId="urn:microsoft.com/office/officeart/2009/3/layout/HorizontalOrganizationChart"/>
    <dgm:cxn modelId="{51E1BB1F-4FD2-4A7D-8D40-75A3E2153C81}" srcId="{AFD19D26-1C35-45D8-92BF-C106FF39058E}" destId="{2FA48F0C-9EEB-4D6F-81CD-E8489DC8769D}" srcOrd="1" destOrd="0" parTransId="{F00A4B05-32A3-41D2-8623-F43A089DAEB8}" sibTransId="{19CD9130-54A0-4F9B-B8B0-DE0AD3179D33}"/>
    <dgm:cxn modelId="{60006525-B3B9-4708-ADBB-8818A25F9644}" type="presOf" srcId="{F9FC5413-781F-4243-AC62-39B3DA5FBF29}" destId="{F11DE0AF-C708-4776-9B6C-8263B8DDB2C7}" srcOrd="0" destOrd="0" presId="urn:microsoft.com/office/officeart/2009/3/layout/HorizontalOrganizationChart"/>
    <dgm:cxn modelId="{DB748626-94F7-40CB-AC39-F01551BC88A1}" srcId="{AFD19D26-1C35-45D8-92BF-C106FF39058E}" destId="{1F37D25E-9E58-4534-B131-8E477092A51C}" srcOrd="3" destOrd="0" parTransId="{B7E33C62-A4E7-4F98-B069-AB3EBFB06F08}" sibTransId="{4439118A-3355-48CD-8195-9B9AC83A4E03}"/>
    <dgm:cxn modelId="{1375F427-8CC1-467B-B30A-6FA147F85674}" type="presOf" srcId="{96BAB189-A025-46D3-ABCC-FAC5A36FA42B}" destId="{10DEAD8B-263C-425C-8FC3-11F6E01B4D1A}" srcOrd="1" destOrd="0" presId="urn:microsoft.com/office/officeart/2009/3/layout/HorizontalOrganizationChart"/>
    <dgm:cxn modelId="{B8B23728-C408-4403-99CA-98D66644BEF5}" srcId="{2FA48F0C-9EEB-4D6F-81CD-E8489DC8769D}" destId="{52EE5BF1-CA63-431C-9DDB-23D8AB22BA70}" srcOrd="2" destOrd="0" parTransId="{02E7DBD4-0145-4917-A966-6468D8FD38CB}" sibTransId="{26A5D57D-55B6-40D4-9A7A-22D6447F4AED}"/>
    <dgm:cxn modelId="{5B20812C-F8F9-4ADD-8092-BDAD152A04A4}" type="presOf" srcId="{C51B8FC0-07B8-4792-B4E0-14065825792F}" destId="{36D18F78-5CBE-4D4C-9478-6E29D7F4DBD0}" srcOrd="0" destOrd="0" presId="urn:microsoft.com/office/officeart/2009/3/layout/HorizontalOrganizationChart"/>
    <dgm:cxn modelId="{1850A030-1F13-4DC6-A372-26B4E9D1C15B}" srcId="{AFD19D26-1C35-45D8-92BF-C106FF39058E}" destId="{C51B8FC0-07B8-4792-B4E0-14065825792F}" srcOrd="2" destOrd="0" parTransId="{DD404B66-81D5-442B-A80F-8DD5F66363BC}" sibTransId="{1171A71E-3A88-4645-A749-D39CEB4B6B17}"/>
    <dgm:cxn modelId="{D0C7D336-680C-4445-9544-F1092C2F26D7}" type="presOf" srcId="{9860EF42-5EAA-492F-BD27-2280D85F1ADB}" destId="{1D76B5D7-8346-46E0-9E8E-81DEB4C134D9}" srcOrd="1" destOrd="0" presId="urn:microsoft.com/office/officeart/2009/3/layout/HorizontalOrganizationChart"/>
    <dgm:cxn modelId="{6A7B0C37-BBEA-4D3D-9EC3-786F53D09C02}" type="presOf" srcId="{19BCB4AD-74F5-47DA-B0C2-129F0CD2FE5D}" destId="{9504EAEF-BB22-49C4-B412-6E8D3279EFA7}" srcOrd="0" destOrd="0" presId="urn:microsoft.com/office/officeart/2009/3/layout/HorizontalOrganizationChart"/>
    <dgm:cxn modelId="{82FFDF37-8F72-4177-BABC-F042CBFAF5A0}" type="presOf" srcId="{02E7DBD4-0145-4917-A966-6468D8FD38CB}" destId="{2CCBFFAE-DC0D-462F-96CC-7120E20B83C8}" srcOrd="0" destOrd="0" presId="urn:microsoft.com/office/officeart/2009/3/layout/HorizontalOrganizationChart"/>
    <dgm:cxn modelId="{D1200A3E-9673-4154-BA34-190BB3126130}" type="presOf" srcId="{6FE09572-1DA0-46A4-8B7C-981BAF8230AF}" destId="{D5987D50-02C8-48E5-9D0B-47A43AC0EAC7}" srcOrd="1" destOrd="0" presId="urn:microsoft.com/office/officeart/2009/3/layout/HorizontalOrganizationChart"/>
    <dgm:cxn modelId="{FB4FB140-D135-4354-BE2D-3A6A942E9D35}" type="presOf" srcId="{CA06AB22-C5B1-4E0B-91F9-7679470C9790}" destId="{037B6341-AB13-4E59-980F-3BDE4654A298}" srcOrd="0" destOrd="0" presId="urn:microsoft.com/office/officeart/2009/3/layout/HorizontalOrganizationChart"/>
    <dgm:cxn modelId="{1441F640-158E-4DEA-A762-20BCA929BF30}" srcId="{6FE09572-1DA0-46A4-8B7C-981BAF8230AF}" destId="{0308DF84-FEFE-40EC-A041-A3B96BB1AF52}" srcOrd="1" destOrd="0" parTransId="{678B084F-311E-42A4-AA0C-595EFC58A580}" sibTransId="{0B800DE2-7BE4-49F6-AB86-D051E693AAEF}"/>
    <dgm:cxn modelId="{4B20125B-6BA4-4EE0-B142-4AC7A4B3FF85}" type="presOf" srcId="{1F37D25E-9E58-4534-B131-8E477092A51C}" destId="{3E8BD9FD-4CC6-4EC4-A8DA-8ADBF588406E}" srcOrd="0" destOrd="0" presId="urn:microsoft.com/office/officeart/2009/3/layout/HorizontalOrganizationChart"/>
    <dgm:cxn modelId="{8FE23A60-E25A-440F-AA91-173E3FBEB0D0}" type="presOf" srcId="{0308DF84-FEFE-40EC-A041-A3B96BB1AF52}" destId="{EB9A8B7B-53E6-4AAA-AE9E-B3DFB746CF4A}" srcOrd="0" destOrd="0" presId="urn:microsoft.com/office/officeart/2009/3/layout/HorizontalOrganizationChart"/>
    <dgm:cxn modelId="{58C5DA62-9820-4A3D-85CE-39BD1A3A055E}" type="presOf" srcId="{47D546E9-D161-4371-B200-779A2DD709F1}" destId="{2F92B659-B363-41CF-997D-A090014ABBD2}" srcOrd="1" destOrd="0" presId="urn:microsoft.com/office/officeart/2009/3/layout/HorizontalOrganizationChart"/>
    <dgm:cxn modelId="{54D05543-7FD0-413F-A3DE-79A92B39BEE7}" type="presOf" srcId="{AFFEDBD5-1AFB-440F-882C-EF989F2E460A}" destId="{DB5F2661-426D-4469-BDC6-8FE925659F44}" srcOrd="0" destOrd="0" presId="urn:microsoft.com/office/officeart/2009/3/layout/HorizontalOrganizationChart"/>
    <dgm:cxn modelId="{B8800E64-254E-4550-9642-E1078EF0B1D1}" type="presOf" srcId="{35A10EC7-5AB4-4BD5-B841-3F1067CFF7FB}" destId="{2A3409DA-B66F-4D63-8E79-47743C9C5587}" srcOrd="0" destOrd="0" presId="urn:microsoft.com/office/officeart/2009/3/layout/HorizontalOrganizationChart"/>
    <dgm:cxn modelId="{A3CF6264-365E-41F2-B301-A0CA8F9411F3}" type="presOf" srcId="{DD404B66-81D5-442B-A80F-8DD5F66363BC}" destId="{55D2BC47-70FB-44FE-B8C6-EE4A6621BDC7}" srcOrd="0" destOrd="0" presId="urn:microsoft.com/office/officeart/2009/3/layout/HorizontalOrganizationChart"/>
    <dgm:cxn modelId="{2BCBFE45-951E-4996-9368-9E6D2C6A5CAF}" srcId="{2FA48F0C-9EEB-4D6F-81CD-E8489DC8769D}" destId="{96BAB189-A025-46D3-ABCC-FAC5A36FA42B}" srcOrd="0" destOrd="0" parTransId="{11BC85DE-5613-4D4C-95A4-E6C2A28F00D4}" sibTransId="{256D1A5E-668D-4582-8CB1-7CF3D1BDDD99}"/>
    <dgm:cxn modelId="{AF36F967-57A9-4B1C-B8C8-A3F189220ABC}" type="presOf" srcId="{8427EE75-CFDA-428D-8EA4-83F007DECEC6}" destId="{B73FAF90-5599-4A82-9E6E-5F379C731FD3}" srcOrd="0" destOrd="0" presId="urn:microsoft.com/office/officeart/2009/3/layout/HorizontalOrganizationChart"/>
    <dgm:cxn modelId="{E9D34A68-F4F0-4F05-92AD-A1D8E00812CC}" type="presOf" srcId="{CCD36515-6BAB-4B31-BCD5-27058EC76EC6}" destId="{41C9E454-8D44-4CF9-970A-D4235317271D}" srcOrd="1" destOrd="0" presId="urn:microsoft.com/office/officeart/2009/3/layout/HorizontalOrganizationChart"/>
    <dgm:cxn modelId="{12A02C4A-9396-4324-BC7B-63963B632BE7}" srcId="{35A10EC7-5AB4-4BD5-B841-3F1067CFF7FB}" destId="{6FE09572-1DA0-46A4-8B7C-981BAF8230AF}" srcOrd="0" destOrd="0" parTransId="{113B6E94-B010-466F-89B2-8F6841486DBD}" sibTransId="{832FE023-75DB-4E6A-967A-2FEA77649F9F}"/>
    <dgm:cxn modelId="{91EFDB4D-4735-4E18-AB5E-67A847EDD0FC}" srcId="{CA06AB22-C5B1-4E0B-91F9-7679470C9790}" destId="{35A10EC7-5AB4-4BD5-B841-3F1067CFF7FB}" srcOrd="0" destOrd="0" parTransId="{FB195C8D-24E2-4BFC-9E63-7334F0921B0D}" sibTransId="{96AF8C32-9C24-4014-8658-FCF81A92FE5A}"/>
    <dgm:cxn modelId="{C464226E-EE2D-4121-B5B5-7B3098E9DFAC}" type="presOf" srcId="{AFD19D26-1C35-45D8-92BF-C106FF39058E}" destId="{DE2B95F0-CD8D-43AC-B68F-6E982B0473F3}" srcOrd="1" destOrd="0" presId="urn:microsoft.com/office/officeart/2009/3/layout/HorizontalOrganizationChart"/>
    <dgm:cxn modelId="{70A91B50-62E5-4923-8E57-36F0135F9247}" type="presOf" srcId="{1F37D25E-9E58-4534-B131-8E477092A51C}" destId="{07B2D180-C366-462F-BBF3-3E982C0FB900}" srcOrd="1" destOrd="0" presId="urn:microsoft.com/office/officeart/2009/3/layout/HorizontalOrganizationChart"/>
    <dgm:cxn modelId="{E4657C53-6828-4E94-B821-8E84A6FA49EB}" type="presOf" srcId="{CCD36515-6BAB-4B31-BCD5-27058EC76EC6}" destId="{6AABE632-A542-4A8C-9104-6D91D3514682}" srcOrd="0" destOrd="0" presId="urn:microsoft.com/office/officeart/2009/3/layout/HorizontalOrganizationChart"/>
    <dgm:cxn modelId="{D1501755-C2BE-4F5F-9E2B-10C2E571284A}" type="presOf" srcId="{678B084F-311E-42A4-AA0C-595EFC58A580}" destId="{1F2DE769-4654-4D1B-9C52-C47BF63F744D}" srcOrd="0" destOrd="0" presId="urn:microsoft.com/office/officeart/2009/3/layout/HorizontalOrganizationChart"/>
    <dgm:cxn modelId="{129C6875-240A-40B1-B1D5-B578ACFC9128}" type="presOf" srcId="{15EFA5BA-F7D0-40D9-8254-359E2721C92F}" destId="{92C39A53-3E01-42CB-95E0-6F83ED87A6CD}" srcOrd="0" destOrd="0" presId="urn:microsoft.com/office/officeart/2009/3/layout/HorizontalOrganizationChart"/>
    <dgm:cxn modelId="{833EAB76-B8F8-4BA6-9967-F51E727D8E32}" srcId="{2FA48F0C-9EEB-4D6F-81CD-E8489DC8769D}" destId="{47D546E9-D161-4371-B200-779A2DD709F1}" srcOrd="1" destOrd="0" parTransId="{89425490-64FE-40FB-9F69-6BD7E285C40A}" sibTransId="{3795C513-80DE-4750-846B-782334F45F99}"/>
    <dgm:cxn modelId="{13C50358-28C3-435D-A879-5E1DF339992E}" type="presOf" srcId="{6FE09572-1DA0-46A4-8B7C-981BAF8230AF}" destId="{679E27B2-B70E-4472-8744-E5E73EF95466}" srcOrd="0" destOrd="0" presId="urn:microsoft.com/office/officeart/2009/3/layout/HorizontalOrganizationChart"/>
    <dgm:cxn modelId="{21DE027D-5D8A-4B63-8699-4E0AE27B024E}" type="presOf" srcId="{205FA57D-74FD-4951-BA31-CCDA19AEEF04}" destId="{7FE71434-A060-4B26-AB51-E280DC31F2D8}" srcOrd="0" destOrd="0" presId="urn:microsoft.com/office/officeart/2009/3/layout/HorizontalOrganizationChart"/>
    <dgm:cxn modelId="{0856B180-11EF-4C38-8370-E2A5BF6D7C17}" type="presOf" srcId="{70A2C92B-757C-49AA-9F3E-E83DD74B4991}" destId="{5E95E072-11A1-44A0-9D48-851BC775168D}" srcOrd="0" destOrd="0" presId="urn:microsoft.com/office/officeart/2009/3/layout/HorizontalOrganizationChart"/>
    <dgm:cxn modelId="{1F2CAD82-3089-4E4E-9D8C-923A4992366E}" srcId="{AFD19D26-1C35-45D8-92BF-C106FF39058E}" destId="{F9FC5413-781F-4243-AC62-39B3DA5FBF29}" srcOrd="0" destOrd="0" parTransId="{8427EE75-CFDA-428D-8EA4-83F007DECEC6}" sibTransId="{BF31B258-795D-4C20-98B4-E13662B790A9}"/>
    <dgm:cxn modelId="{6EECD09A-EF59-4274-B26D-DA5B50ACE1B8}" type="presOf" srcId="{9860EF42-5EAA-492F-BD27-2280D85F1ADB}" destId="{06B8FB44-C2F4-4B36-A533-1DFE5B2517E6}" srcOrd="0" destOrd="0" presId="urn:microsoft.com/office/officeart/2009/3/layout/HorizontalOrganizationChart"/>
    <dgm:cxn modelId="{BA26E19A-04F6-4727-98F4-570ACF21D61D}" type="presOf" srcId="{52EE5BF1-CA63-431C-9DDB-23D8AB22BA70}" destId="{21504CE9-7AF8-457F-9809-60EC451E95BC}" srcOrd="0" destOrd="0" presId="urn:microsoft.com/office/officeart/2009/3/layout/HorizontalOrganizationChart"/>
    <dgm:cxn modelId="{7CCC519B-70F9-4E1A-967D-BCD0D9EB7D25}" type="presOf" srcId="{694BDC0F-F163-4C01-92A2-B92EFA30CE33}" destId="{F2E4FDBF-E45B-45B1-A18B-C962E2056F02}" srcOrd="0" destOrd="0" presId="urn:microsoft.com/office/officeart/2009/3/layout/HorizontalOrganizationChart"/>
    <dgm:cxn modelId="{A2D44A9E-3C74-4FE7-91D4-D352335A01A4}" type="presOf" srcId="{EEC2B5B4-37AE-4B09-91F9-B920012A36B5}" destId="{ABA37111-3AE2-4453-BC0B-16A2B52C847E}" srcOrd="0" destOrd="0" presId="urn:microsoft.com/office/officeart/2009/3/layout/HorizontalOrganizationChart"/>
    <dgm:cxn modelId="{4AF19EA2-C8F9-4BB8-B15A-55C73FC99A86}" type="presOf" srcId="{AFD19D26-1C35-45D8-92BF-C106FF39058E}" destId="{7CFA1A2B-D425-493D-BFFA-12F3B46890EE}" srcOrd="0" destOrd="0" presId="urn:microsoft.com/office/officeart/2009/3/layout/HorizontalOrganizationChart"/>
    <dgm:cxn modelId="{750BC3A6-AE4D-453C-A86E-A5C69D5E70DE}" type="presOf" srcId="{89425490-64FE-40FB-9F69-6BD7E285C40A}" destId="{C4D0B1D8-C32D-4E89-BD7E-B543940A2878}" srcOrd="0" destOrd="0" presId="urn:microsoft.com/office/officeart/2009/3/layout/HorizontalOrganizationChart"/>
    <dgm:cxn modelId="{8E42A7A9-39D5-494A-9042-F390E2BF1104}" type="presOf" srcId="{C51B8FC0-07B8-4792-B4E0-14065825792F}" destId="{CF53E9B5-2A1E-411C-9434-A0EEA5EA6078}" srcOrd="1" destOrd="0" presId="urn:microsoft.com/office/officeart/2009/3/layout/HorizontalOrganizationChart"/>
    <dgm:cxn modelId="{B1E3F5AF-BFE6-4B81-AB0E-91F6EEEAE6DA}" type="presOf" srcId="{19BCB4AD-74F5-47DA-B0C2-129F0CD2FE5D}" destId="{EB29433B-750B-4FED-82FE-14985EC3464A}" srcOrd="1" destOrd="0" presId="urn:microsoft.com/office/officeart/2009/3/layout/HorizontalOrganizationChart"/>
    <dgm:cxn modelId="{64F5EBBB-C2DF-479A-8941-6596E3F77A9E}" type="presOf" srcId="{3A1CAB83-40C4-40D6-8990-A06E0CAF83F0}" destId="{7A1EE1A9-0809-4B68-9417-7A85A505C3FA}" srcOrd="0" destOrd="0" presId="urn:microsoft.com/office/officeart/2009/3/layout/HorizontalOrganizationChart"/>
    <dgm:cxn modelId="{AA48B1C3-7B2E-4113-8033-3F437CAEC68F}" type="presOf" srcId="{113B6E94-B010-466F-89B2-8F6841486DBD}" destId="{4834B73A-13D9-4660-BBD0-0945D916A791}" srcOrd="0" destOrd="0" presId="urn:microsoft.com/office/officeart/2009/3/layout/HorizontalOrganizationChart"/>
    <dgm:cxn modelId="{CD6AD6C5-F60A-4D3E-8581-7E3585CB3DD3}" type="presOf" srcId="{F00A4B05-32A3-41D2-8623-F43A089DAEB8}" destId="{624A2ABF-9570-4A2E-9A22-CC9AFECDDD7D}" srcOrd="0" destOrd="0" presId="urn:microsoft.com/office/officeart/2009/3/layout/HorizontalOrganizationChart"/>
    <dgm:cxn modelId="{BCB7BDC6-7BBC-4673-9AF5-697C9550A4F4}" type="presOf" srcId="{35A10EC7-5AB4-4BD5-B841-3F1067CFF7FB}" destId="{03F6231F-F02C-4734-99EE-5B5682D4C24B}" srcOrd="1" destOrd="0" presId="urn:microsoft.com/office/officeart/2009/3/layout/HorizontalOrganizationChart"/>
    <dgm:cxn modelId="{0726BCC9-AF02-4748-93A1-8C8B442B4B5F}" type="presOf" srcId="{1CC02271-7751-4C60-AD3F-6551ABBA9E25}" destId="{43CDBEBF-E77A-4F66-A2D0-F0B3B471D2AE}" srcOrd="0" destOrd="0" presId="urn:microsoft.com/office/officeart/2009/3/layout/HorizontalOrganizationChart"/>
    <dgm:cxn modelId="{4C6AE2CA-B43C-4DB9-9404-EA205FCC603F}" srcId="{35A10EC7-5AB4-4BD5-B841-3F1067CFF7FB}" destId="{AFD19D26-1C35-45D8-92BF-C106FF39058E}" srcOrd="1" destOrd="0" parTransId="{434741BB-F103-4D4E-9289-6E295E3F4F05}" sibTransId="{B727712F-E6DA-4047-9784-35A0D7620037}"/>
    <dgm:cxn modelId="{4D1363CB-1709-4090-840C-03AF5FBFE808}" type="presOf" srcId="{EE335CF8-7FE6-4854-8754-A8DE27FD754C}" destId="{E2A783A9-2889-482B-A91B-243FC8948071}" srcOrd="1" destOrd="0" presId="urn:microsoft.com/office/officeart/2009/3/layout/HorizontalOrganizationChart"/>
    <dgm:cxn modelId="{4851C7CB-1BE0-4585-8B58-BC948EB60665}" type="presOf" srcId="{694BDC0F-F163-4C01-92A2-B92EFA30CE33}" destId="{D31F07FF-2D00-4AF4-8BD6-3F5F84A14664}" srcOrd="1" destOrd="0" presId="urn:microsoft.com/office/officeart/2009/3/layout/HorizontalOrganizationChart"/>
    <dgm:cxn modelId="{E1C3A9D5-7E07-477B-A58C-043FE6A3542F}" type="presOf" srcId="{47D546E9-D161-4371-B200-779A2DD709F1}" destId="{A7CC74A1-2780-4849-AED2-B14C9591073E}" srcOrd="0" destOrd="0" presId="urn:microsoft.com/office/officeart/2009/3/layout/HorizontalOrganizationChart"/>
    <dgm:cxn modelId="{0F5914D8-2348-41E8-B3BD-AB8258E53F10}" type="presOf" srcId="{11BC85DE-5613-4D4C-95A4-E6C2A28F00D4}" destId="{5C8CEC6B-51B6-4246-B1A5-5F0E4856C119}" srcOrd="0" destOrd="0" presId="urn:microsoft.com/office/officeart/2009/3/layout/HorizontalOrganizationChart"/>
    <dgm:cxn modelId="{23CC18DB-949D-4037-8326-0A6FEC0FA80C}" type="presOf" srcId="{96BAB189-A025-46D3-ABCC-FAC5A36FA42B}" destId="{F3610227-F6EE-4A70-99F4-4C15EF4044A8}" srcOrd="0" destOrd="0" presId="urn:microsoft.com/office/officeart/2009/3/layout/HorizontalOrganizationChart"/>
    <dgm:cxn modelId="{0062CADC-C3A7-410D-A942-B67738553692}" srcId="{35A10EC7-5AB4-4BD5-B841-3F1067CFF7FB}" destId="{9860EF42-5EAA-492F-BD27-2280D85F1ADB}" srcOrd="2" destOrd="0" parTransId="{15EFA5BA-F7D0-40D9-8254-359E2721C92F}" sibTransId="{11B08CFC-75CA-4313-AE77-9CF7F6328E04}"/>
    <dgm:cxn modelId="{F4A1DEDE-916D-4511-85E9-82E22D4EBA33}" srcId="{2FA48F0C-9EEB-4D6F-81CD-E8489DC8769D}" destId="{EE335CF8-7FE6-4854-8754-A8DE27FD754C}" srcOrd="3" destOrd="0" parTransId="{205FA57D-74FD-4951-BA31-CCDA19AEEF04}" sibTransId="{0EDE2D49-C4C2-4211-B632-9B48EEF0F2C4}"/>
    <dgm:cxn modelId="{353920E4-7214-4A2B-A09F-75DAEB0BF2D7}" srcId="{6FE09572-1DA0-46A4-8B7C-981BAF8230AF}" destId="{694BDC0F-F163-4C01-92A2-B92EFA30CE33}" srcOrd="2" destOrd="0" parTransId="{1CC02271-7751-4C60-AD3F-6551ABBA9E25}" sibTransId="{36CA4C40-C563-44A8-B0BD-E1AF30EEEDE5}"/>
    <dgm:cxn modelId="{AAD092EB-9A31-46FB-A798-6FFD68AE755B}" type="presOf" srcId="{434741BB-F103-4D4E-9289-6E295E3F4F05}" destId="{E0B8AA57-D1D9-436C-9C1D-329CA623DADE}" srcOrd="0" destOrd="0" presId="urn:microsoft.com/office/officeart/2009/3/layout/HorizontalOrganizationChart"/>
    <dgm:cxn modelId="{45E870F0-3B3E-4BFF-993F-A76893756193}" type="presOf" srcId="{F9FC5413-781F-4243-AC62-39B3DA5FBF29}" destId="{2B3CE0C6-1CD5-4335-9838-8CFA07A72D14}" srcOrd="1" destOrd="0" presId="urn:microsoft.com/office/officeart/2009/3/layout/HorizontalOrganizationChart"/>
    <dgm:cxn modelId="{0905BEF4-42C8-419C-A40B-C057823268A3}" srcId="{9860EF42-5EAA-492F-BD27-2280D85F1ADB}" destId="{CCD36515-6BAB-4B31-BCD5-27058EC76EC6}" srcOrd="0" destOrd="0" parTransId="{EEC2B5B4-37AE-4B09-91F9-B920012A36B5}" sibTransId="{61C8444B-143A-4E34-8A7A-363AB8547984}"/>
    <dgm:cxn modelId="{023946E3-4F89-421E-AD87-27D354985776}" type="presParOf" srcId="{037B6341-AB13-4E59-980F-3BDE4654A298}" destId="{551B83CA-B712-4CF3-BDC2-5B4B857FCE2C}" srcOrd="0" destOrd="0" presId="urn:microsoft.com/office/officeart/2009/3/layout/HorizontalOrganizationChart"/>
    <dgm:cxn modelId="{4EF046C6-AA5B-4554-B734-FA3FF1156BD5}" type="presParOf" srcId="{551B83CA-B712-4CF3-BDC2-5B4B857FCE2C}" destId="{69FEE692-73EA-414C-AE12-7450678CC9F9}" srcOrd="0" destOrd="0" presId="urn:microsoft.com/office/officeart/2009/3/layout/HorizontalOrganizationChart"/>
    <dgm:cxn modelId="{2E2E0754-FEE3-4F4C-9460-3B2C4B3C5317}" type="presParOf" srcId="{69FEE692-73EA-414C-AE12-7450678CC9F9}" destId="{2A3409DA-B66F-4D63-8E79-47743C9C5587}" srcOrd="0" destOrd="0" presId="urn:microsoft.com/office/officeart/2009/3/layout/HorizontalOrganizationChart"/>
    <dgm:cxn modelId="{C1BD4C98-D2BE-490C-9974-1313BD73C096}" type="presParOf" srcId="{69FEE692-73EA-414C-AE12-7450678CC9F9}" destId="{03F6231F-F02C-4734-99EE-5B5682D4C24B}" srcOrd="1" destOrd="0" presId="urn:microsoft.com/office/officeart/2009/3/layout/HorizontalOrganizationChart"/>
    <dgm:cxn modelId="{7FB62C3D-C47B-46D6-905D-FEC52C7713CF}" type="presParOf" srcId="{551B83CA-B712-4CF3-BDC2-5B4B857FCE2C}" destId="{71FCD162-D45D-4545-B3F2-A278C36FCEE3}" srcOrd="1" destOrd="0" presId="urn:microsoft.com/office/officeart/2009/3/layout/HorizontalOrganizationChart"/>
    <dgm:cxn modelId="{61D54961-B8C4-455A-9EC1-4BCDBC17AE94}" type="presParOf" srcId="{71FCD162-D45D-4545-B3F2-A278C36FCEE3}" destId="{4834B73A-13D9-4660-BBD0-0945D916A791}" srcOrd="0" destOrd="0" presId="urn:microsoft.com/office/officeart/2009/3/layout/HorizontalOrganizationChart"/>
    <dgm:cxn modelId="{F98D63C6-D064-49A6-94D3-D55414E78617}" type="presParOf" srcId="{71FCD162-D45D-4545-B3F2-A278C36FCEE3}" destId="{7627183B-F984-4A14-9A75-0D1AD5E55939}" srcOrd="1" destOrd="0" presId="urn:microsoft.com/office/officeart/2009/3/layout/HorizontalOrganizationChart"/>
    <dgm:cxn modelId="{F8CE29DC-FDE6-478B-8691-D0722C4779EA}" type="presParOf" srcId="{7627183B-F984-4A14-9A75-0D1AD5E55939}" destId="{BFA082DD-9119-4043-A984-4C49D574EAE4}" srcOrd="0" destOrd="0" presId="urn:microsoft.com/office/officeart/2009/3/layout/HorizontalOrganizationChart"/>
    <dgm:cxn modelId="{CB74D8C4-73D7-475C-8704-C7CBA03A9DB8}" type="presParOf" srcId="{BFA082DD-9119-4043-A984-4C49D574EAE4}" destId="{679E27B2-B70E-4472-8744-E5E73EF95466}" srcOrd="0" destOrd="0" presId="urn:microsoft.com/office/officeart/2009/3/layout/HorizontalOrganizationChart"/>
    <dgm:cxn modelId="{AA166C5D-457A-4ACE-9F4A-24AD799FE9AF}" type="presParOf" srcId="{BFA082DD-9119-4043-A984-4C49D574EAE4}" destId="{D5987D50-02C8-48E5-9D0B-47A43AC0EAC7}" srcOrd="1" destOrd="0" presId="urn:microsoft.com/office/officeart/2009/3/layout/HorizontalOrganizationChart"/>
    <dgm:cxn modelId="{180BCA19-7AA9-4771-85F9-CD5228B73FA7}" type="presParOf" srcId="{7627183B-F984-4A14-9A75-0D1AD5E55939}" destId="{F4723B4A-58BB-4C93-91B2-0C33856395BA}" srcOrd="1" destOrd="0" presId="urn:microsoft.com/office/officeart/2009/3/layout/HorizontalOrganizationChart"/>
    <dgm:cxn modelId="{8C78C2A3-64A4-4C4B-A3A8-56C23E73DE4B}" type="presParOf" srcId="{F4723B4A-58BB-4C93-91B2-0C33856395BA}" destId="{5E95E072-11A1-44A0-9D48-851BC775168D}" srcOrd="0" destOrd="0" presId="urn:microsoft.com/office/officeart/2009/3/layout/HorizontalOrganizationChart"/>
    <dgm:cxn modelId="{6ED24D52-67F0-4A74-9EF5-76A31D79D0BF}" type="presParOf" srcId="{F4723B4A-58BB-4C93-91B2-0C33856395BA}" destId="{6FFDCE7D-9DDC-44DF-826B-09ECC8EB9D78}" srcOrd="1" destOrd="0" presId="urn:microsoft.com/office/officeart/2009/3/layout/HorizontalOrganizationChart"/>
    <dgm:cxn modelId="{77E72839-67A5-403D-826B-5B0F65C5230C}" type="presParOf" srcId="{6FFDCE7D-9DDC-44DF-826B-09ECC8EB9D78}" destId="{DB6E308D-AE72-47AF-8812-99CDF662FDEE}" srcOrd="0" destOrd="0" presId="urn:microsoft.com/office/officeart/2009/3/layout/HorizontalOrganizationChart"/>
    <dgm:cxn modelId="{523FE5DB-D885-427F-A2C2-7B2235676A0A}" type="presParOf" srcId="{DB6E308D-AE72-47AF-8812-99CDF662FDEE}" destId="{9504EAEF-BB22-49C4-B412-6E8D3279EFA7}" srcOrd="0" destOrd="0" presId="urn:microsoft.com/office/officeart/2009/3/layout/HorizontalOrganizationChart"/>
    <dgm:cxn modelId="{2D3B0B4B-7049-4057-AD04-CD7422704524}" type="presParOf" srcId="{DB6E308D-AE72-47AF-8812-99CDF662FDEE}" destId="{EB29433B-750B-4FED-82FE-14985EC3464A}" srcOrd="1" destOrd="0" presId="urn:microsoft.com/office/officeart/2009/3/layout/HorizontalOrganizationChart"/>
    <dgm:cxn modelId="{FBD1632F-F635-4D56-B09F-28E502BBE97C}" type="presParOf" srcId="{6FFDCE7D-9DDC-44DF-826B-09ECC8EB9D78}" destId="{BAB14B17-C5C1-4663-ADE4-4CA723357D78}" srcOrd="1" destOrd="0" presId="urn:microsoft.com/office/officeart/2009/3/layout/HorizontalOrganizationChart"/>
    <dgm:cxn modelId="{6C12F739-1AD9-4B79-AB46-7224E9BE08AB}" type="presParOf" srcId="{6FFDCE7D-9DDC-44DF-826B-09ECC8EB9D78}" destId="{CDCA8FCD-2BB7-419D-B03B-C0AFE91193C6}" srcOrd="2" destOrd="0" presId="urn:microsoft.com/office/officeart/2009/3/layout/HorizontalOrganizationChart"/>
    <dgm:cxn modelId="{C9F594AD-0CBE-40D2-B4B8-AB32C4568BA7}" type="presParOf" srcId="{F4723B4A-58BB-4C93-91B2-0C33856395BA}" destId="{1F2DE769-4654-4D1B-9C52-C47BF63F744D}" srcOrd="2" destOrd="0" presId="urn:microsoft.com/office/officeart/2009/3/layout/HorizontalOrganizationChart"/>
    <dgm:cxn modelId="{B86667EA-0260-40CB-81AB-28133D2E2B9F}" type="presParOf" srcId="{F4723B4A-58BB-4C93-91B2-0C33856395BA}" destId="{013AD5EA-7461-4393-889D-11A369B52EB4}" srcOrd="3" destOrd="0" presId="urn:microsoft.com/office/officeart/2009/3/layout/HorizontalOrganizationChart"/>
    <dgm:cxn modelId="{BE507011-E547-4EA8-8CDD-988EFFBFF10F}" type="presParOf" srcId="{013AD5EA-7461-4393-889D-11A369B52EB4}" destId="{16632BC2-362A-409A-AC1D-ACD5EA062BD2}" srcOrd="0" destOrd="0" presId="urn:microsoft.com/office/officeart/2009/3/layout/HorizontalOrganizationChart"/>
    <dgm:cxn modelId="{D5FFEAE9-0D94-4AB6-8FA7-5882622FED5D}" type="presParOf" srcId="{16632BC2-362A-409A-AC1D-ACD5EA062BD2}" destId="{EB9A8B7B-53E6-4AAA-AE9E-B3DFB746CF4A}" srcOrd="0" destOrd="0" presId="urn:microsoft.com/office/officeart/2009/3/layout/HorizontalOrganizationChart"/>
    <dgm:cxn modelId="{144B5E4C-AD27-4961-BBC4-18B952ACCA19}" type="presParOf" srcId="{16632BC2-362A-409A-AC1D-ACD5EA062BD2}" destId="{A8BB13F7-B3F3-4C16-94F9-CF14DA37F81C}" srcOrd="1" destOrd="0" presId="urn:microsoft.com/office/officeart/2009/3/layout/HorizontalOrganizationChart"/>
    <dgm:cxn modelId="{5EDC0CB5-8372-4CB6-A551-5603CCBB950F}" type="presParOf" srcId="{013AD5EA-7461-4393-889D-11A369B52EB4}" destId="{A1B797B8-6788-42E6-9F38-AE21F1671301}" srcOrd="1" destOrd="0" presId="urn:microsoft.com/office/officeart/2009/3/layout/HorizontalOrganizationChart"/>
    <dgm:cxn modelId="{F3E77920-DAC3-4801-9682-A4FD651E819F}" type="presParOf" srcId="{013AD5EA-7461-4393-889D-11A369B52EB4}" destId="{9D51F8E1-A462-4AD6-8D9C-74F630AF3D0F}" srcOrd="2" destOrd="0" presId="urn:microsoft.com/office/officeart/2009/3/layout/HorizontalOrganizationChart"/>
    <dgm:cxn modelId="{54153A87-163A-42C9-955A-767DFCAA74BA}" type="presParOf" srcId="{F4723B4A-58BB-4C93-91B2-0C33856395BA}" destId="{43CDBEBF-E77A-4F66-A2D0-F0B3B471D2AE}" srcOrd="4" destOrd="0" presId="urn:microsoft.com/office/officeart/2009/3/layout/HorizontalOrganizationChart"/>
    <dgm:cxn modelId="{76D2DC7E-CF75-42C2-92CF-4074CDB9939F}" type="presParOf" srcId="{F4723B4A-58BB-4C93-91B2-0C33856395BA}" destId="{5A13493F-7868-4FD5-B973-8A58102883A6}" srcOrd="5" destOrd="0" presId="urn:microsoft.com/office/officeart/2009/3/layout/HorizontalOrganizationChart"/>
    <dgm:cxn modelId="{E9ADE6A7-C0C7-463C-811E-71EBFAD479EA}" type="presParOf" srcId="{5A13493F-7868-4FD5-B973-8A58102883A6}" destId="{59A4510B-155B-49DC-87A8-E1E29FA971B9}" srcOrd="0" destOrd="0" presId="urn:microsoft.com/office/officeart/2009/3/layout/HorizontalOrganizationChart"/>
    <dgm:cxn modelId="{AEDF75B9-BA3A-4E05-A6BF-240510C2FADE}" type="presParOf" srcId="{59A4510B-155B-49DC-87A8-E1E29FA971B9}" destId="{F2E4FDBF-E45B-45B1-A18B-C962E2056F02}" srcOrd="0" destOrd="0" presId="urn:microsoft.com/office/officeart/2009/3/layout/HorizontalOrganizationChart"/>
    <dgm:cxn modelId="{F456FEE1-E924-4897-8A5F-47D38C03A13D}" type="presParOf" srcId="{59A4510B-155B-49DC-87A8-E1E29FA971B9}" destId="{D31F07FF-2D00-4AF4-8BD6-3F5F84A14664}" srcOrd="1" destOrd="0" presId="urn:microsoft.com/office/officeart/2009/3/layout/HorizontalOrganizationChart"/>
    <dgm:cxn modelId="{B855B492-9DA1-427F-87D6-A1B72D0E664F}" type="presParOf" srcId="{5A13493F-7868-4FD5-B973-8A58102883A6}" destId="{4E8311FC-EB5A-403C-9409-431E30F48057}" srcOrd="1" destOrd="0" presId="urn:microsoft.com/office/officeart/2009/3/layout/HorizontalOrganizationChart"/>
    <dgm:cxn modelId="{AD0544BD-6173-4609-8FD6-D1AF9A6EAF1C}" type="presParOf" srcId="{5A13493F-7868-4FD5-B973-8A58102883A6}" destId="{B7ACA6C7-3EA5-4667-A9E6-51594E67F812}" srcOrd="2" destOrd="0" presId="urn:microsoft.com/office/officeart/2009/3/layout/HorizontalOrganizationChart"/>
    <dgm:cxn modelId="{827DDD16-824D-4C17-8B23-80F564E4BA25}" type="presParOf" srcId="{7627183B-F984-4A14-9A75-0D1AD5E55939}" destId="{AA58C820-A374-44FB-AEE1-1EB58EA6886A}" srcOrd="2" destOrd="0" presId="urn:microsoft.com/office/officeart/2009/3/layout/HorizontalOrganizationChart"/>
    <dgm:cxn modelId="{EA5B9B62-E7BA-4571-A63C-79130E0A1C95}" type="presParOf" srcId="{71FCD162-D45D-4545-B3F2-A278C36FCEE3}" destId="{E0B8AA57-D1D9-436C-9C1D-329CA623DADE}" srcOrd="2" destOrd="0" presId="urn:microsoft.com/office/officeart/2009/3/layout/HorizontalOrganizationChart"/>
    <dgm:cxn modelId="{D17066F5-A214-4B8E-8868-D439A351DB58}" type="presParOf" srcId="{71FCD162-D45D-4545-B3F2-A278C36FCEE3}" destId="{A89F9D17-65E0-47A2-A444-41B712BFD8C0}" srcOrd="3" destOrd="0" presId="urn:microsoft.com/office/officeart/2009/3/layout/HorizontalOrganizationChart"/>
    <dgm:cxn modelId="{29520E74-8BEA-4DE0-8370-3FC0542BCAEC}" type="presParOf" srcId="{A89F9D17-65E0-47A2-A444-41B712BFD8C0}" destId="{D1FAAA44-9EDC-4C05-84B2-D17787D2F831}" srcOrd="0" destOrd="0" presId="urn:microsoft.com/office/officeart/2009/3/layout/HorizontalOrganizationChart"/>
    <dgm:cxn modelId="{D75259B2-AE59-4B9F-8154-45D3F775FE53}" type="presParOf" srcId="{D1FAAA44-9EDC-4C05-84B2-D17787D2F831}" destId="{7CFA1A2B-D425-493D-BFFA-12F3B46890EE}" srcOrd="0" destOrd="0" presId="urn:microsoft.com/office/officeart/2009/3/layout/HorizontalOrganizationChart"/>
    <dgm:cxn modelId="{42F0836F-DA6F-438B-A729-EBD0571BC7CD}" type="presParOf" srcId="{D1FAAA44-9EDC-4C05-84B2-D17787D2F831}" destId="{DE2B95F0-CD8D-43AC-B68F-6E982B0473F3}" srcOrd="1" destOrd="0" presId="urn:microsoft.com/office/officeart/2009/3/layout/HorizontalOrganizationChart"/>
    <dgm:cxn modelId="{5FEE57A2-3E0F-40E2-A046-131D6D08F24F}" type="presParOf" srcId="{A89F9D17-65E0-47A2-A444-41B712BFD8C0}" destId="{EE2DDE37-1DBC-4944-A511-7DBE459762D8}" srcOrd="1" destOrd="0" presId="urn:microsoft.com/office/officeart/2009/3/layout/HorizontalOrganizationChart"/>
    <dgm:cxn modelId="{EEB6FA5A-3890-4BD4-BE36-9DC1B34B8BBF}" type="presParOf" srcId="{EE2DDE37-1DBC-4944-A511-7DBE459762D8}" destId="{B73FAF90-5599-4A82-9E6E-5F379C731FD3}" srcOrd="0" destOrd="0" presId="urn:microsoft.com/office/officeart/2009/3/layout/HorizontalOrganizationChart"/>
    <dgm:cxn modelId="{1D58A38F-5E32-4739-8511-BD5F09173DE0}" type="presParOf" srcId="{EE2DDE37-1DBC-4944-A511-7DBE459762D8}" destId="{9F580024-472C-47DA-8415-04B149CCCAD4}" srcOrd="1" destOrd="0" presId="urn:microsoft.com/office/officeart/2009/3/layout/HorizontalOrganizationChart"/>
    <dgm:cxn modelId="{98779447-36D8-42E1-B876-516C71882C4D}" type="presParOf" srcId="{9F580024-472C-47DA-8415-04B149CCCAD4}" destId="{BDB6F406-E494-4B35-ADD3-205AA7441C02}" srcOrd="0" destOrd="0" presId="urn:microsoft.com/office/officeart/2009/3/layout/HorizontalOrganizationChart"/>
    <dgm:cxn modelId="{58F87440-B686-46AE-9D17-6895398C3247}" type="presParOf" srcId="{BDB6F406-E494-4B35-ADD3-205AA7441C02}" destId="{F11DE0AF-C708-4776-9B6C-8263B8DDB2C7}" srcOrd="0" destOrd="0" presId="urn:microsoft.com/office/officeart/2009/3/layout/HorizontalOrganizationChart"/>
    <dgm:cxn modelId="{5A7D32E5-4C5D-45D1-A3F2-4EB1B102C219}" type="presParOf" srcId="{BDB6F406-E494-4B35-ADD3-205AA7441C02}" destId="{2B3CE0C6-1CD5-4335-9838-8CFA07A72D14}" srcOrd="1" destOrd="0" presId="urn:microsoft.com/office/officeart/2009/3/layout/HorizontalOrganizationChart"/>
    <dgm:cxn modelId="{6A13AB1F-2A22-42D1-99A5-4C831D3140AB}" type="presParOf" srcId="{9F580024-472C-47DA-8415-04B149CCCAD4}" destId="{EBB147DA-0C75-4A33-AF4B-277B2F1D0A33}" srcOrd="1" destOrd="0" presId="urn:microsoft.com/office/officeart/2009/3/layout/HorizontalOrganizationChart"/>
    <dgm:cxn modelId="{1427BBE2-B562-4B25-8A5F-FFFA32C5D3E0}" type="presParOf" srcId="{9F580024-472C-47DA-8415-04B149CCCAD4}" destId="{67DCEAA3-B03B-4708-B41E-43A8B5AF5563}" srcOrd="2" destOrd="0" presId="urn:microsoft.com/office/officeart/2009/3/layout/HorizontalOrganizationChart"/>
    <dgm:cxn modelId="{8A905DB0-6148-4C80-9071-19533649BA2F}" type="presParOf" srcId="{EE2DDE37-1DBC-4944-A511-7DBE459762D8}" destId="{624A2ABF-9570-4A2E-9A22-CC9AFECDDD7D}" srcOrd="2" destOrd="0" presId="urn:microsoft.com/office/officeart/2009/3/layout/HorizontalOrganizationChart"/>
    <dgm:cxn modelId="{612C475D-F158-4BF0-9BB0-F205F866BEF1}" type="presParOf" srcId="{EE2DDE37-1DBC-4944-A511-7DBE459762D8}" destId="{DB903184-3094-4816-816B-CF1809A3662E}" srcOrd="3" destOrd="0" presId="urn:microsoft.com/office/officeart/2009/3/layout/HorizontalOrganizationChart"/>
    <dgm:cxn modelId="{F6BF18E6-CA6F-4756-ABAA-222252601DC7}" type="presParOf" srcId="{DB903184-3094-4816-816B-CF1809A3662E}" destId="{3D0BC1EA-A0F9-40B8-AADC-692DDDD79B24}" srcOrd="0" destOrd="0" presId="urn:microsoft.com/office/officeart/2009/3/layout/HorizontalOrganizationChart"/>
    <dgm:cxn modelId="{523ACA0D-5948-42D1-869F-FC9927BDE44F}" type="presParOf" srcId="{3D0BC1EA-A0F9-40B8-AADC-692DDDD79B24}" destId="{6A5615A5-C835-4BAC-B3C2-01EA85F348A9}" srcOrd="0" destOrd="0" presId="urn:microsoft.com/office/officeart/2009/3/layout/HorizontalOrganizationChart"/>
    <dgm:cxn modelId="{577779B6-B135-4EEA-B00C-60D91695A79E}" type="presParOf" srcId="{3D0BC1EA-A0F9-40B8-AADC-692DDDD79B24}" destId="{D72B0406-C668-440F-A6E2-083D81D2510A}" srcOrd="1" destOrd="0" presId="urn:microsoft.com/office/officeart/2009/3/layout/HorizontalOrganizationChart"/>
    <dgm:cxn modelId="{2EB4E767-4B81-4BC4-9917-2DA963BD2F57}" type="presParOf" srcId="{DB903184-3094-4816-816B-CF1809A3662E}" destId="{94D0C798-8902-41BD-AFD4-82C061211271}" srcOrd="1" destOrd="0" presId="urn:microsoft.com/office/officeart/2009/3/layout/HorizontalOrganizationChart"/>
    <dgm:cxn modelId="{508F576A-9F58-4895-B574-97BE93878DAD}" type="presParOf" srcId="{94D0C798-8902-41BD-AFD4-82C061211271}" destId="{5C8CEC6B-51B6-4246-B1A5-5F0E4856C119}" srcOrd="0" destOrd="0" presId="urn:microsoft.com/office/officeart/2009/3/layout/HorizontalOrganizationChart"/>
    <dgm:cxn modelId="{5643B190-6BBB-450A-ABFE-965EA7A52949}" type="presParOf" srcId="{94D0C798-8902-41BD-AFD4-82C061211271}" destId="{D4F28EC5-D270-42A6-8903-9C180C0FD5E1}" srcOrd="1" destOrd="0" presId="urn:microsoft.com/office/officeart/2009/3/layout/HorizontalOrganizationChart"/>
    <dgm:cxn modelId="{E4A04800-CA5E-460E-8BFD-14BAA412B67B}" type="presParOf" srcId="{D4F28EC5-D270-42A6-8903-9C180C0FD5E1}" destId="{C5F77A4A-B480-4741-82E1-D5A558ED9EA6}" srcOrd="0" destOrd="0" presId="urn:microsoft.com/office/officeart/2009/3/layout/HorizontalOrganizationChart"/>
    <dgm:cxn modelId="{5E834690-6009-4E34-AB25-9AC0F220EFEA}" type="presParOf" srcId="{C5F77A4A-B480-4741-82E1-D5A558ED9EA6}" destId="{F3610227-F6EE-4A70-99F4-4C15EF4044A8}" srcOrd="0" destOrd="0" presId="urn:microsoft.com/office/officeart/2009/3/layout/HorizontalOrganizationChart"/>
    <dgm:cxn modelId="{12623E20-1109-4026-8620-E4C768773F77}" type="presParOf" srcId="{C5F77A4A-B480-4741-82E1-D5A558ED9EA6}" destId="{10DEAD8B-263C-425C-8FC3-11F6E01B4D1A}" srcOrd="1" destOrd="0" presId="urn:microsoft.com/office/officeart/2009/3/layout/HorizontalOrganizationChart"/>
    <dgm:cxn modelId="{ACD650F0-1C86-4D77-8F1D-0E0D21299A46}" type="presParOf" srcId="{D4F28EC5-D270-42A6-8903-9C180C0FD5E1}" destId="{497B3696-7A82-4AC3-9D60-76097965B63D}" srcOrd="1" destOrd="0" presId="urn:microsoft.com/office/officeart/2009/3/layout/HorizontalOrganizationChart"/>
    <dgm:cxn modelId="{D2FCE0C9-D793-4D23-A2BF-3A9C4F56796A}" type="presParOf" srcId="{D4F28EC5-D270-42A6-8903-9C180C0FD5E1}" destId="{14D448EB-4707-4E33-9367-71DAED575F79}" srcOrd="2" destOrd="0" presId="urn:microsoft.com/office/officeart/2009/3/layout/HorizontalOrganizationChart"/>
    <dgm:cxn modelId="{993604FF-736F-4042-AAE8-C990D4BB6EEC}" type="presParOf" srcId="{94D0C798-8902-41BD-AFD4-82C061211271}" destId="{C4D0B1D8-C32D-4E89-BD7E-B543940A2878}" srcOrd="2" destOrd="0" presId="urn:microsoft.com/office/officeart/2009/3/layout/HorizontalOrganizationChart"/>
    <dgm:cxn modelId="{77BDFA0A-7F74-4D74-BD78-DCD98AF851D2}" type="presParOf" srcId="{94D0C798-8902-41BD-AFD4-82C061211271}" destId="{47C263F2-DE6F-4FC4-99FD-112DA3322831}" srcOrd="3" destOrd="0" presId="urn:microsoft.com/office/officeart/2009/3/layout/HorizontalOrganizationChart"/>
    <dgm:cxn modelId="{806E033D-273F-4504-982D-784DC4752954}" type="presParOf" srcId="{47C263F2-DE6F-4FC4-99FD-112DA3322831}" destId="{DE7D88F5-E66A-4A00-A437-871A2C510C79}" srcOrd="0" destOrd="0" presId="urn:microsoft.com/office/officeart/2009/3/layout/HorizontalOrganizationChart"/>
    <dgm:cxn modelId="{7E262323-B9B8-412F-8323-2613FDD4B6D7}" type="presParOf" srcId="{DE7D88F5-E66A-4A00-A437-871A2C510C79}" destId="{A7CC74A1-2780-4849-AED2-B14C9591073E}" srcOrd="0" destOrd="0" presId="urn:microsoft.com/office/officeart/2009/3/layout/HorizontalOrganizationChart"/>
    <dgm:cxn modelId="{EE2C3021-53DB-4499-B851-DA072B238AA4}" type="presParOf" srcId="{DE7D88F5-E66A-4A00-A437-871A2C510C79}" destId="{2F92B659-B363-41CF-997D-A090014ABBD2}" srcOrd="1" destOrd="0" presId="urn:microsoft.com/office/officeart/2009/3/layout/HorizontalOrganizationChart"/>
    <dgm:cxn modelId="{271750F1-4789-490E-AF00-D770C749A4F0}" type="presParOf" srcId="{47C263F2-DE6F-4FC4-99FD-112DA3322831}" destId="{0534F3CF-766D-4BCC-84E0-2220A7BB5354}" srcOrd="1" destOrd="0" presId="urn:microsoft.com/office/officeart/2009/3/layout/HorizontalOrganizationChart"/>
    <dgm:cxn modelId="{4F0808C2-A737-4F3B-B9BF-2C80C878F919}" type="presParOf" srcId="{47C263F2-DE6F-4FC4-99FD-112DA3322831}" destId="{62BFD37D-A11C-4699-B977-1A08F19466A9}" srcOrd="2" destOrd="0" presId="urn:microsoft.com/office/officeart/2009/3/layout/HorizontalOrganizationChart"/>
    <dgm:cxn modelId="{6363D5A5-331C-4B4F-AD97-DC78E708AEF0}" type="presParOf" srcId="{94D0C798-8902-41BD-AFD4-82C061211271}" destId="{2CCBFFAE-DC0D-462F-96CC-7120E20B83C8}" srcOrd="4" destOrd="0" presId="urn:microsoft.com/office/officeart/2009/3/layout/HorizontalOrganizationChart"/>
    <dgm:cxn modelId="{AEFEF4F3-5F77-4085-AED5-97BB45BBDFAD}" type="presParOf" srcId="{94D0C798-8902-41BD-AFD4-82C061211271}" destId="{D8CC371F-9851-4563-98C7-C5B1E58367B1}" srcOrd="5" destOrd="0" presId="urn:microsoft.com/office/officeart/2009/3/layout/HorizontalOrganizationChart"/>
    <dgm:cxn modelId="{BADC51F3-C1D6-4B1B-8D20-A212477971AB}" type="presParOf" srcId="{D8CC371F-9851-4563-98C7-C5B1E58367B1}" destId="{66D5532E-B75A-42AB-AEBA-6A89E26DE15A}" srcOrd="0" destOrd="0" presId="urn:microsoft.com/office/officeart/2009/3/layout/HorizontalOrganizationChart"/>
    <dgm:cxn modelId="{484E8D15-CE93-4521-B658-61E3F144AE05}" type="presParOf" srcId="{66D5532E-B75A-42AB-AEBA-6A89E26DE15A}" destId="{21504CE9-7AF8-457F-9809-60EC451E95BC}" srcOrd="0" destOrd="0" presId="urn:microsoft.com/office/officeart/2009/3/layout/HorizontalOrganizationChart"/>
    <dgm:cxn modelId="{A7FDCF19-7B4C-43DF-801C-2C55D9FC4D73}" type="presParOf" srcId="{66D5532E-B75A-42AB-AEBA-6A89E26DE15A}" destId="{BD079F4F-D9DC-4964-AEC4-153426531EEB}" srcOrd="1" destOrd="0" presId="urn:microsoft.com/office/officeart/2009/3/layout/HorizontalOrganizationChart"/>
    <dgm:cxn modelId="{08C7C0D2-08DF-4078-A52C-0D97A6E65A35}" type="presParOf" srcId="{D8CC371F-9851-4563-98C7-C5B1E58367B1}" destId="{2E952962-0C94-4587-88F7-5EA43BC9A75F}" srcOrd="1" destOrd="0" presId="urn:microsoft.com/office/officeart/2009/3/layout/HorizontalOrganizationChart"/>
    <dgm:cxn modelId="{8C83E0FE-2077-48D0-BA07-870CB7446456}" type="presParOf" srcId="{D8CC371F-9851-4563-98C7-C5B1E58367B1}" destId="{313FDE83-6900-4501-9C1B-95D5BDD4003A}" srcOrd="2" destOrd="0" presId="urn:microsoft.com/office/officeart/2009/3/layout/HorizontalOrganizationChart"/>
    <dgm:cxn modelId="{3A80646C-B2D8-4284-8C97-101C6AF56CD4}" type="presParOf" srcId="{94D0C798-8902-41BD-AFD4-82C061211271}" destId="{7FE71434-A060-4B26-AB51-E280DC31F2D8}" srcOrd="6" destOrd="0" presId="urn:microsoft.com/office/officeart/2009/3/layout/HorizontalOrganizationChart"/>
    <dgm:cxn modelId="{13B9C273-FDDD-48BB-A29C-0550C8457496}" type="presParOf" srcId="{94D0C798-8902-41BD-AFD4-82C061211271}" destId="{259130F4-2C1A-4B78-A12E-65E055A5F306}" srcOrd="7" destOrd="0" presId="urn:microsoft.com/office/officeart/2009/3/layout/HorizontalOrganizationChart"/>
    <dgm:cxn modelId="{162C69E5-5D65-400A-ABAC-2286830D1240}" type="presParOf" srcId="{259130F4-2C1A-4B78-A12E-65E055A5F306}" destId="{B9863678-C7F1-49AB-BE42-759697EC873E}" srcOrd="0" destOrd="0" presId="urn:microsoft.com/office/officeart/2009/3/layout/HorizontalOrganizationChart"/>
    <dgm:cxn modelId="{50C87306-B603-479B-888F-D802C8825097}" type="presParOf" srcId="{B9863678-C7F1-49AB-BE42-759697EC873E}" destId="{395D449E-18CA-425C-B366-6080CD3B49C9}" srcOrd="0" destOrd="0" presId="urn:microsoft.com/office/officeart/2009/3/layout/HorizontalOrganizationChart"/>
    <dgm:cxn modelId="{EC27228E-4E6B-4C76-A492-039BE64AA9ED}" type="presParOf" srcId="{B9863678-C7F1-49AB-BE42-759697EC873E}" destId="{E2A783A9-2889-482B-A91B-243FC8948071}" srcOrd="1" destOrd="0" presId="urn:microsoft.com/office/officeart/2009/3/layout/HorizontalOrganizationChart"/>
    <dgm:cxn modelId="{11814239-3D58-4F4F-8064-9256B3906257}" type="presParOf" srcId="{259130F4-2C1A-4B78-A12E-65E055A5F306}" destId="{D215EDDF-9E21-4701-B537-75B13BCFDC6B}" srcOrd="1" destOrd="0" presId="urn:microsoft.com/office/officeart/2009/3/layout/HorizontalOrganizationChart"/>
    <dgm:cxn modelId="{A7C5675C-5460-484A-93F7-3D20C4D21CC7}" type="presParOf" srcId="{259130F4-2C1A-4B78-A12E-65E055A5F306}" destId="{04E78B78-1368-49D4-B597-35B4EBBF77DA}" srcOrd="2" destOrd="0" presId="urn:microsoft.com/office/officeart/2009/3/layout/HorizontalOrganizationChart"/>
    <dgm:cxn modelId="{6942CD62-0DEE-4D64-95F1-71E660775326}" type="presParOf" srcId="{DB903184-3094-4816-816B-CF1809A3662E}" destId="{EF9EB2C6-353E-4525-B4F6-8D00C24AD411}" srcOrd="2" destOrd="0" presId="urn:microsoft.com/office/officeart/2009/3/layout/HorizontalOrganizationChart"/>
    <dgm:cxn modelId="{6FA9FA52-9865-4B26-84C7-7AE367215B99}" type="presParOf" srcId="{EE2DDE37-1DBC-4944-A511-7DBE459762D8}" destId="{55D2BC47-70FB-44FE-B8C6-EE4A6621BDC7}" srcOrd="4" destOrd="0" presId="urn:microsoft.com/office/officeart/2009/3/layout/HorizontalOrganizationChart"/>
    <dgm:cxn modelId="{430CD8C4-0B0B-455C-98E6-316ED2E76BA7}" type="presParOf" srcId="{EE2DDE37-1DBC-4944-A511-7DBE459762D8}" destId="{D11483DD-2E1B-4270-AA3C-80CFE9BFB15A}" srcOrd="5" destOrd="0" presId="urn:microsoft.com/office/officeart/2009/3/layout/HorizontalOrganizationChart"/>
    <dgm:cxn modelId="{14132CD7-8640-48DB-BD13-306CFCE2F4CD}" type="presParOf" srcId="{D11483DD-2E1B-4270-AA3C-80CFE9BFB15A}" destId="{33CB6E64-FD6D-4519-9A40-DF3AF41BE99A}" srcOrd="0" destOrd="0" presId="urn:microsoft.com/office/officeart/2009/3/layout/HorizontalOrganizationChart"/>
    <dgm:cxn modelId="{0C663F42-78BC-49FA-9806-494B448868D9}" type="presParOf" srcId="{33CB6E64-FD6D-4519-9A40-DF3AF41BE99A}" destId="{36D18F78-5CBE-4D4C-9478-6E29D7F4DBD0}" srcOrd="0" destOrd="0" presId="urn:microsoft.com/office/officeart/2009/3/layout/HorizontalOrganizationChart"/>
    <dgm:cxn modelId="{44F2EA10-EDE6-40E2-87B0-EE8CC76526CF}" type="presParOf" srcId="{33CB6E64-FD6D-4519-9A40-DF3AF41BE99A}" destId="{CF53E9B5-2A1E-411C-9434-A0EEA5EA6078}" srcOrd="1" destOrd="0" presId="urn:microsoft.com/office/officeart/2009/3/layout/HorizontalOrganizationChart"/>
    <dgm:cxn modelId="{A044EC64-B399-469C-8909-873BC71114C2}" type="presParOf" srcId="{D11483DD-2E1B-4270-AA3C-80CFE9BFB15A}" destId="{8C147046-CCA4-4FAD-8D93-334C0527D82E}" srcOrd="1" destOrd="0" presId="urn:microsoft.com/office/officeart/2009/3/layout/HorizontalOrganizationChart"/>
    <dgm:cxn modelId="{B9C6E16C-E530-407C-95D1-91A2628803F7}" type="presParOf" srcId="{D11483DD-2E1B-4270-AA3C-80CFE9BFB15A}" destId="{443A438A-1F24-4651-A4B3-D1957DB87B95}" srcOrd="2" destOrd="0" presId="urn:microsoft.com/office/officeart/2009/3/layout/HorizontalOrganizationChart"/>
    <dgm:cxn modelId="{C1CBFC29-4214-4E69-B8B5-2AA9382CC903}" type="presParOf" srcId="{EE2DDE37-1DBC-4944-A511-7DBE459762D8}" destId="{11746F3E-AA90-4EFC-BCD2-3A968562AF91}" srcOrd="6" destOrd="0" presId="urn:microsoft.com/office/officeart/2009/3/layout/HorizontalOrganizationChart"/>
    <dgm:cxn modelId="{919348BC-D0C9-4142-BB59-D88D296BB5DA}" type="presParOf" srcId="{EE2DDE37-1DBC-4944-A511-7DBE459762D8}" destId="{4E45C3A6-5A08-4C68-880B-FF41AFF3ACBE}" srcOrd="7" destOrd="0" presId="urn:microsoft.com/office/officeart/2009/3/layout/HorizontalOrganizationChart"/>
    <dgm:cxn modelId="{7FE5CDDA-B160-48FD-B20A-C69556D7685C}" type="presParOf" srcId="{4E45C3A6-5A08-4C68-880B-FF41AFF3ACBE}" destId="{EADAD428-D371-473A-A3F5-1876C7195CC2}" srcOrd="0" destOrd="0" presId="urn:microsoft.com/office/officeart/2009/3/layout/HorizontalOrganizationChart"/>
    <dgm:cxn modelId="{1AF96324-C498-4C7B-879A-C9D0CB340508}" type="presParOf" srcId="{EADAD428-D371-473A-A3F5-1876C7195CC2}" destId="{3E8BD9FD-4CC6-4EC4-A8DA-8ADBF588406E}" srcOrd="0" destOrd="0" presId="urn:microsoft.com/office/officeart/2009/3/layout/HorizontalOrganizationChart"/>
    <dgm:cxn modelId="{069D6F50-4329-4CD7-95DD-2F0A781025A8}" type="presParOf" srcId="{EADAD428-D371-473A-A3F5-1876C7195CC2}" destId="{07B2D180-C366-462F-BBF3-3E982C0FB900}" srcOrd="1" destOrd="0" presId="urn:microsoft.com/office/officeart/2009/3/layout/HorizontalOrganizationChart"/>
    <dgm:cxn modelId="{97081D29-D85F-40CC-9276-6938F78DF0F3}" type="presParOf" srcId="{4E45C3A6-5A08-4C68-880B-FF41AFF3ACBE}" destId="{786FBCAD-B1B1-46D5-B197-32FBB0462CCC}" srcOrd="1" destOrd="0" presId="urn:microsoft.com/office/officeart/2009/3/layout/HorizontalOrganizationChart"/>
    <dgm:cxn modelId="{D58547BF-2A44-4977-8090-DBFD1F9F8F50}" type="presParOf" srcId="{4E45C3A6-5A08-4C68-880B-FF41AFF3ACBE}" destId="{91E511C9-F610-4A47-8D9E-A757439F4790}" srcOrd="2" destOrd="0" presId="urn:microsoft.com/office/officeart/2009/3/layout/HorizontalOrganizationChart"/>
    <dgm:cxn modelId="{9C00FF16-DCDE-4A85-8A94-D3CC05BCD712}" type="presParOf" srcId="{A89F9D17-65E0-47A2-A444-41B712BFD8C0}" destId="{2219B278-AA89-4043-A0CF-E364837F5D59}" srcOrd="2" destOrd="0" presId="urn:microsoft.com/office/officeart/2009/3/layout/HorizontalOrganizationChart"/>
    <dgm:cxn modelId="{5F0F3FFA-1B9A-49E4-9DB6-2511EA685A32}" type="presParOf" srcId="{71FCD162-D45D-4545-B3F2-A278C36FCEE3}" destId="{92C39A53-3E01-42CB-95E0-6F83ED87A6CD}" srcOrd="4" destOrd="0" presId="urn:microsoft.com/office/officeart/2009/3/layout/HorizontalOrganizationChart"/>
    <dgm:cxn modelId="{F928387A-0868-4605-BD84-175D283AF23B}" type="presParOf" srcId="{71FCD162-D45D-4545-B3F2-A278C36FCEE3}" destId="{8848C2F5-BE53-4CBF-A2B6-6B1A32D143E3}" srcOrd="5" destOrd="0" presId="urn:microsoft.com/office/officeart/2009/3/layout/HorizontalOrganizationChart"/>
    <dgm:cxn modelId="{E6FA9621-002C-4B4E-84D0-D27725A3874F}" type="presParOf" srcId="{8848C2F5-BE53-4CBF-A2B6-6B1A32D143E3}" destId="{C550DEE7-0718-4FD3-BF6B-8B0EC5137C7A}" srcOrd="0" destOrd="0" presId="urn:microsoft.com/office/officeart/2009/3/layout/HorizontalOrganizationChart"/>
    <dgm:cxn modelId="{76F27F4C-6E42-4160-A433-55DE8993AFFD}" type="presParOf" srcId="{C550DEE7-0718-4FD3-BF6B-8B0EC5137C7A}" destId="{06B8FB44-C2F4-4B36-A533-1DFE5B2517E6}" srcOrd="0" destOrd="0" presId="urn:microsoft.com/office/officeart/2009/3/layout/HorizontalOrganizationChart"/>
    <dgm:cxn modelId="{A8EC06E5-E3AD-4309-8E10-96845A23CF2B}" type="presParOf" srcId="{C550DEE7-0718-4FD3-BF6B-8B0EC5137C7A}" destId="{1D76B5D7-8346-46E0-9E8E-81DEB4C134D9}" srcOrd="1" destOrd="0" presId="urn:microsoft.com/office/officeart/2009/3/layout/HorizontalOrganizationChart"/>
    <dgm:cxn modelId="{52B73BF8-3CEC-4E30-9F8D-DC086B641F2E}" type="presParOf" srcId="{8848C2F5-BE53-4CBF-A2B6-6B1A32D143E3}" destId="{99BE0DE8-4541-48F4-822F-6E910D620DE8}" srcOrd="1" destOrd="0" presId="urn:microsoft.com/office/officeart/2009/3/layout/HorizontalOrganizationChart"/>
    <dgm:cxn modelId="{8F79E777-C7EA-444A-80A2-215A3EA4CC73}" type="presParOf" srcId="{99BE0DE8-4541-48F4-822F-6E910D620DE8}" destId="{ABA37111-3AE2-4453-BC0B-16A2B52C847E}" srcOrd="0" destOrd="0" presId="urn:microsoft.com/office/officeart/2009/3/layout/HorizontalOrganizationChart"/>
    <dgm:cxn modelId="{E2204F30-25F4-40AC-8BE1-C640823C7D7A}" type="presParOf" srcId="{99BE0DE8-4541-48F4-822F-6E910D620DE8}" destId="{1F5C1604-FD9A-4630-A6EE-E834D29E2CCA}" srcOrd="1" destOrd="0" presId="urn:microsoft.com/office/officeart/2009/3/layout/HorizontalOrganizationChart"/>
    <dgm:cxn modelId="{58B43092-0BF0-4897-9CA8-0F1A55178915}" type="presParOf" srcId="{1F5C1604-FD9A-4630-A6EE-E834D29E2CCA}" destId="{13038A83-ADC8-4640-9A00-B6379E773807}" srcOrd="0" destOrd="0" presId="urn:microsoft.com/office/officeart/2009/3/layout/HorizontalOrganizationChart"/>
    <dgm:cxn modelId="{E3EC37B8-45D2-45BF-844E-6F6077B57880}" type="presParOf" srcId="{13038A83-ADC8-4640-9A00-B6379E773807}" destId="{6AABE632-A542-4A8C-9104-6D91D3514682}" srcOrd="0" destOrd="0" presId="urn:microsoft.com/office/officeart/2009/3/layout/HorizontalOrganizationChart"/>
    <dgm:cxn modelId="{49B9B6A6-9A3E-42CE-BEE3-5139F6C32523}" type="presParOf" srcId="{13038A83-ADC8-4640-9A00-B6379E773807}" destId="{41C9E454-8D44-4CF9-970A-D4235317271D}" srcOrd="1" destOrd="0" presId="urn:microsoft.com/office/officeart/2009/3/layout/HorizontalOrganizationChart"/>
    <dgm:cxn modelId="{D90FD687-AD4B-4006-B59F-BE5C57A81DA4}" type="presParOf" srcId="{1F5C1604-FD9A-4630-A6EE-E834D29E2CCA}" destId="{816DE351-E949-4E90-8984-CDD2787F7D69}" srcOrd="1" destOrd="0" presId="urn:microsoft.com/office/officeart/2009/3/layout/HorizontalOrganizationChart"/>
    <dgm:cxn modelId="{5CBC8EEB-88F1-4BC6-B0E7-2F2EFDDE4B28}" type="presParOf" srcId="{1F5C1604-FD9A-4630-A6EE-E834D29E2CCA}" destId="{FC8AC1AA-9ADE-4B75-8B05-27006ED6D00C}" srcOrd="2" destOrd="0" presId="urn:microsoft.com/office/officeart/2009/3/layout/HorizontalOrganizationChart"/>
    <dgm:cxn modelId="{07547B73-4004-4B3C-ABC9-E5F0738CF93A}" type="presParOf" srcId="{99BE0DE8-4541-48F4-822F-6E910D620DE8}" destId="{DB5F2661-426D-4469-BDC6-8FE925659F44}" srcOrd="2" destOrd="0" presId="urn:microsoft.com/office/officeart/2009/3/layout/HorizontalOrganizationChart"/>
    <dgm:cxn modelId="{89D22C0F-4049-4DFC-A8AD-5E8F85270B5D}" type="presParOf" srcId="{99BE0DE8-4541-48F4-822F-6E910D620DE8}" destId="{03FCFD96-00A4-4E1F-AA50-3E39D0647AF5}" srcOrd="3" destOrd="0" presId="urn:microsoft.com/office/officeart/2009/3/layout/HorizontalOrganizationChart"/>
    <dgm:cxn modelId="{853077D9-447E-4D4D-9FF7-2DAB75E5C041}" type="presParOf" srcId="{03FCFD96-00A4-4E1F-AA50-3E39D0647AF5}" destId="{7B0B0BE3-BDE7-4F2F-A6E9-E87793C1C4C9}" srcOrd="0" destOrd="0" presId="urn:microsoft.com/office/officeart/2009/3/layout/HorizontalOrganizationChart"/>
    <dgm:cxn modelId="{9A5461E2-BB1A-4711-BD8D-D1CC24BA82F5}" type="presParOf" srcId="{7B0B0BE3-BDE7-4F2F-A6E9-E87793C1C4C9}" destId="{7A1EE1A9-0809-4B68-9417-7A85A505C3FA}" srcOrd="0" destOrd="0" presId="urn:microsoft.com/office/officeart/2009/3/layout/HorizontalOrganizationChart"/>
    <dgm:cxn modelId="{1EBFC012-C3A3-4DBF-ADC7-F67B387C63FE}" type="presParOf" srcId="{7B0B0BE3-BDE7-4F2F-A6E9-E87793C1C4C9}" destId="{9DC29267-CFD7-4752-A2D0-101A61A4CAA9}" srcOrd="1" destOrd="0" presId="urn:microsoft.com/office/officeart/2009/3/layout/HorizontalOrganizationChart"/>
    <dgm:cxn modelId="{AD6C66CF-B761-4C10-8438-A91BB02D7141}" type="presParOf" srcId="{03FCFD96-00A4-4E1F-AA50-3E39D0647AF5}" destId="{A64B3D90-85DC-4CEC-96ED-D592D7783469}" srcOrd="1" destOrd="0" presId="urn:microsoft.com/office/officeart/2009/3/layout/HorizontalOrganizationChart"/>
    <dgm:cxn modelId="{FB263025-A927-4383-831D-0FFDB395D2B2}" type="presParOf" srcId="{03FCFD96-00A4-4E1F-AA50-3E39D0647AF5}" destId="{A0976C1D-7B70-4745-878A-82706216537D}" srcOrd="2" destOrd="0" presId="urn:microsoft.com/office/officeart/2009/3/layout/HorizontalOrganizationChart"/>
    <dgm:cxn modelId="{6B14CBEC-73D0-4A5C-9573-306159E5854F}" type="presParOf" srcId="{8848C2F5-BE53-4CBF-A2B6-6B1A32D143E3}" destId="{4E717BD9-8721-4DC5-930A-72D2BF75CCF2}" srcOrd="2" destOrd="0" presId="urn:microsoft.com/office/officeart/2009/3/layout/HorizontalOrganizationChart"/>
    <dgm:cxn modelId="{114A5E55-CC62-43FD-903B-8074487337CA}" type="presParOf" srcId="{551B83CA-B712-4CF3-BDC2-5B4B857FCE2C}" destId="{6112F4E6-5040-41AB-861F-CA3DA3E5615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F89D0-DCF4-4CC7-BC42-C81B7886149D}" type="doc">
      <dgm:prSet loTypeId="urn:microsoft.com/office/officeart/2008/layout/HalfCircleOrganizationChart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DBFCCC-812A-48C5-BE15-F0B8FC7AC6C5}">
      <dgm:prSet phldrT="[Text]" custT="1"/>
      <dgm:spPr/>
      <dgm:t>
        <a:bodyPr/>
        <a:lstStyle/>
        <a:p>
          <a:r>
            <a:rPr lang="fa-IR" sz="2000" dirty="0">
              <a:cs typeface="B Zar" panose="00000400000000000000" pitchFamily="2" charset="-78"/>
            </a:rPr>
            <a:t>انواع جداول</a:t>
          </a:r>
          <a:endParaRPr lang="en-US" sz="2000" dirty="0">
            <a:cs typeface="B Zar" panose="00000400000000000000" pitchFamily="2" charset="-78"/>
          </a:endParaRPr>
        </a:p>
      </dgm:t>
    </dgm:pt>
    <dgm:pt modelId="{EC437779-2E30-480A-8E27-71D561C2109D}" type="parTrans" cxnId="{D99D16CE-A2A0-4B94-8175-A5A303993C50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4073E8AA-896D-4E32-B626-CA1A7090A76D}" type="sibTrans" cxnId="{D99D16CE-A2A0-4B94-8175-A5A303993C50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F89275CE-7B9A-487E-9D84-95020B2A2990}" type="asst">
      <dgm:prSet phldrT="[Text]" custT="1"/>
      <dgm:spPr/>
      <dgm:t>
        <a:bodyPr/>
        <a:lstStyle/>
        <a:p>
          <a:r>
            <a:rPr lang="fa-IR" sz="2000" dirty="0">
              <a:cs typeface="B Zar" panose="00000400000000000000" pitchFamily="2" charset="-78"/>
            </a:rPr>
            <a:t>عنوان و زیر نویس</a:t>
          </a:r>
          <a:endParaRPr lang="en-US" sz="2000" dirty="0">
            <a:cs typeface="B Zar" panose="00000400000000000000" pitchFamily="2" charset="-78"/>
          </a:endParaRPr>
        </a:p>
      </dgm:t>
    </dgm:pt>
    <dgm:pt modelId="{4EB7ED12-F361-4C00-81AB-24F58918BCBE}" type="parTrans" cxnId="{5A13C107-9260-4713-96BA-F6D3AC2C995E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A65A17A0-C8C5-4CB6-B078-8A7E53B67F9F}" type="sibTrans" cxnId="{5A13C107-9260-4713-96BA-F6D3AC2C995E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384AB96A-58C0-4225-BFD7-5E6276378602}">
      <dgm:prSet phldrT="[Text]" custT="1"/>
      <dgm:spPr/>
      <dgm:t>
        <a:bodyPr/>
        <a:lstStyle/>
        <a:p>
          <a:r>
            <a:rPr lang="fa-IR" sz="2000" dirty="0">
              <a:cs typeface="B Zar" panose="00000400000000000000" pitchFamily="2" charset="-78"/>
            </a:rPr>
            <a:t>یک بعدی</a:t>
          </a:r>
          <a:endParaRPr lang="en-US" sz="2000" dirty="0">
            <a:cs typeface="B Zar" panose="00000400000000000000" pitchFamily="2" charset="-78"/>
          </a:endParaRPr>
        </a:p>
      </dgm:t>
    </dgm:pt>
    <dgm:pt modelId="{4ADE57F9-23DA-48FE-94B8-380D6BA84588}" type="parTrans" cxnId="{6DAD4491-3F4B-4FAE-A25C-4D45EC2DA380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1B00C58B-555B-4C58-BF66-44EF36864941}" type="sibTrans" cxnId="{6DAD4491-3F4B-4FAE-A25C-4D45EC2DA380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9E0A7BCA-92D1-461C-B060-E7115DE8098B}">
      <dgm:prSet phldrT="[Text]" custT="1"/>
      <dgm:spPr/>
      <dgm:t>
        <a:bodyPr/>
        <a:lstStyle/>
        <a:p>
          <a:r>
            <a:rPr lang="fa-IR" sz="2000" dirty="0">
              <a:cs typeface="B Zar" panose="00000400000000000000" pitchFamily="2" charset="-78"/>
            </a:rPr>
            <a:t>دو بعدی</a:t>
          </a:r>
          <a:endParaRPr lang="en-US" sz="2000" dirty="0">
            <a:cs typeface="B Zar" panose="00000400000000000000" pitchFamily="2" charset="-78"/>
          </a:endParaRPr>
        </a:p>
      </dgm:t>
    </dgm:pt>
    <dgm:pt modelId="{FA2B6A01-D41C-4846-A326-79E45176E53E}" type="parTrans" cxnId="{57F59015-0FF1-4DC9-8899-E65377F90D94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6D33E629-EC87-4486-AB14-1A83B9A4660A}" type="sibTrans" cxnId="{57F59015-0FF1-4DC9-8899-E65377F90D94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8A977243-7008-4ED9-9675-E682F227FC0E}">
      <dgm:prSet phldrT="[Text]" custT="1"/>
      <dgm:spPr/>
      <dgm:t>
        <a:bodyPr/>
        <a:lstStyle/>
        <a:p>
          <a:r>
            <a:rPr lang="fa-IR" sz="2000" dirty="0">
              <a:cs typeface="B Zar" panose="00000400000000000000" pitchFamily="2" charset="-78"/>
            </a:rPr>
            <a:t>چند بعدی</a:t>
          </a:r>
          <a:endParaRPr lang="en-US" sz="2000" dirty="0">
            <a:cs typeface="B Zar" panose="00000400000000000000" pitchFamily="2" charset="-78"/>
          </a:endParaRPr>
        </a:p>
      </dgm:t>
    </dgm:pt>
    <dgm:pt modelId="{095A186F-39BF-4EA6-B164-A525E0D19811}" type="parTrans" cxnId="{F9035395-9C2E-475A-9216-098A818C81C2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292BEBB3-AC5F-48E6-B9C3-40F7426F38D4}" type="sibTrans" cxnId="{F9035395-9C2E-475A-9216-098A818C81C2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0F193E31-80B2-4BC9-A2F9-AFC9B7895C6E}">
      <dgm:prSet phldrT="[Text]" custT="1"/>
      <dgm:spPr/>
      <dgm:t>
        <a:bodyPr/>
        <a:lstStyle/>
        <a:p>
          <a:r>
            <a:rPr lang="fa-IR" sz="2000" dirty="0">
              <a:cs typeface="B Zar" panose="00000400000000000000" pitchFamily="2" charset="-78"/>
            </a:rPr>
            <a:t>ساده</a:t>
          </a:r>
          <a:endParaRPr lang="en-US" sz="2000" dirty="0">
            <a:cs typeface="B Zar" panose="00000400000000000000" pitchFamily="2" charset="-78"/>
          </a:endParaRPr>
        </a:p>
      </dgm:t>
    </dgm:pt>
    <dgm:pt modelId="{46FBE8C4-EACF-4EEF-8526-6277650276C5}" type="parTrans" cxnId="{0AE2E0F1-6E32-44A9-AC12-614C62369D11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E6BEEB2B-A3E1-4695-9962-9E4E6F53CAFC}" type="sibTrans" cxnId="{0AE2E0F1-6E32-44A9-AC12-614C62369D11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94BDE36B-D471-4E94-B003-FEC8FC32E257}">
      <dgm:prSet phldrT="[Text]" custT="1"/>
      <dgm:spPr/>
      <dgm:t>
        <a:bodyPr/>
        <a:lstStyle/>
        <a:p>
          <a:r>
            <a:rPr lang="fa-IR" sz="2000" dirty="0">
              <a:cs typeface="B Zar" panose="00000400000000000000" pitchFamily="2" charset="-78"/>
            </a:rPr>
            <a:t>مرکب</a:t>
          </a:r>
          <a:endParaRPr lang="en-US" sz="2000" dirty="0">
            <a:cs typeface="B Zar" panose="00000400000000000000" pitchFamily="2" charset="-78"/>
          </a:endParaRPr>
        </a:p>
      </dgm:t>
    </dgm:pt>
    <dgm:pt modelId="{B3440E07-5970-415A-876B-886C4F23761D}" type="parTrans" cxnId="{C85722B8-CA3C-49D7-B9E6-FC45DE59D368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CCB64FCE-AEF1-49CA-906E-4D0B41A3BCD0}" type="sibTrans" cxnId="{C85722B8-CA3C-49D7-B9E6-FC45DE59D368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E5CECF05-0CCF-4D36-AB37-CF9C561E1C3B}" type="asst">
      <dgm:prSet phldrT="[Text]" custT="1"/>
      <dgm:spPr/>
      <dgm:t>
        <a:bodyPr/>
        <a:lstStyle/>
        <a:p>
          <a:r>
            <a:rPr lang="fa-IR" sz="2000" dirty="0">
              <a:cs typeface="B Zar" panose="00000400000000000000" pitchFamily="2" charset="-78"/>
            </a:rPr>
            <a:t>طراحی و آرایش</a:t>
          </a:r>
          <a:endParaRPr lang="en-US" sz="2000" dirty="0">
            <a:cs typeface="B Zar" panose="00000400000000000000" pitchFamily="2" charset="-78"/>
          </a:endParaRPr>
        </a:p>
      </dgm:t>
    </dgm:pt>
    <dgm:pt modelId="{4D8C6971-5766-4778-9243-873B4B806664}" type="parTrans" cxnId="{AD71916A-5D46-4FA5-BA08-A35E74E4E9B7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FE97B289-D267-47B1-9B44-D00406C77FA3}" type="sibTrans" cxnId="{AD71916A-5D46-4FA5-BA08-A35E74E4E9B7}">
      <dgm:prSet/>
      <dgm:spPr/>
      <dgm:t>
        <a:bodyPr/>
        <a:lstStyle/>
        <a:p>
          <a:endParaRPr lang="en-US" sz="1800">
            <a:cs typeface="B Zar" panose="00000400000000000000" pitchFamily="2" charset="-78"/>
          </a:endParaRPr>
        </a:p>
      </dgm:t>
    </dgm:pt>
    <dgm:pt modelId="{79C55935-EAAC-4AB4-960F-3CB8AFE536E2}" type="pres">
      <dgm:prSet presAssocID="{205F89D0-DCF4-4CC7-BC42-C81B7886149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AA8233-BA19-4382-9AC3-831553C2E3F2}" type="pres">
      <dgm:prSet presAssocID="{ADDBFCCC-812A-48C5-BE15-F0B8FC7AC6C5}" presName="hierRoot1" presStyleCnt="0">
        <dgm:presLayoutVars>
          <dgm:hierBranch val="init"/>
        </dgm:presLayoutVars>
      </dgm:prSet>
      <dgm:spPr/>
    </dgm:pt>
    <dgm:pt modelId="{9CA8FA33-9517-4668-A74A-F2B728B94251}" type="pres">
      <dgm:prSet presAssocID="{ADDBFCCC-812A-48C5-BE15-F0B8FC7AC6C5}" presName="rootComposite1" presStyleCnt="0"/>
      <dgm:spPr/>
    </dgm:pt>
    <dgm:pt modelId="{B584FA80-DE91-457F-8A92-8D1034C49A37}" type="pres">
      <dgm:prSet presAssocID="{ADDBFCCC-812A-48C5-BE15-F0B8FC7AC6C5}" presName="rootText1" presStyleLbl="alignAcc1" presStyleIdx="0" presStyleCnt="0">
        <dgm:presLayoutVars>
          <dgm:chPref val="3"/>
        </dgm:presLayoutVars>
      </dgm:prSet>
      <dgm:spPr/>
    </dgm:pt>
    <dgm:pt modelId="{FA5A3F82-E326-4A16-8519-6C56EB9CDC74}" type="pres">
      <dgm:prSet presAssocID="{ADDBFCCC-812A-48C5-BE15-F0B8FC7AC6C5}" presName="topArc1" presStyleLbl="parChTrans1D1" presStyleIdx="0" presStyleCnt="16"/>
      <dgm:spPr/>
    </dgm:pt>
    <dgm:pt modelId="{B8BCC5AE-B4BF-43CE-9E8D-877B931F8616}" type="pres">
      <dgm:prSet presAssocID="{ADDBFCCC-812A-48C5-BE15-F0B8FC7AC6C5}" presName="bottomArc1" presStyleLbl="parChTrans1D1" presStyleIdx="1" presStyleCnt="16"/>
      <dgm:spPr/>
    </dgm:pt>
    <dgm:pt modelId="{73FAA060-5472-4F70-A105-62BD498B6562}" type="pres">
      <dgm:prSet presAssocID="{ADDBFCCC-812A-48C5-BE15-F0B8FC7AC6C5}" presName="topConnNode1" presStyleLbl="node1" presStyleIdx="0" presStyleCnt="0"/>
      <dgm:spPr/>
    </dgm:pt>
    <dgm:pt modelId="{20A9102F-7902-482D-A0F2-F8C924A61538}" type="pres">
      <dgm:prSet presAssocID="{ADDBFCCC-812A-48C5-BE15-F0B8FC7AC6C5}" presName="hierChild2" presStyleCnt="0"/>
      <dgm:spPr/>
    </dgm:pt>
    <dgm:pt modelId="{E98B4CDD-6768-462F-8A34-7AEF12BAE152}" type="pres">
      <dgm:prSet presAssocID="{4ADE57F9-23DA-48FE-94B8-380D6BA84588}" presName="Name28" presStyleLbl="parChTrans1D2" presStyleIdx="0" presStyleCnt="5"/>
      <dgm:spPr/>
    </dgm:pt>
    <dgm:pt modelId="{47FEB5F3-5A1F-47FA-AA35-F2D213175672}" type="pres">
      <dgm:prSet presAssocID="{384AB96A-58C0-4225-BFD7-5E6276378602}" presName="hierRoot2" presStyleCnt="0">
        <dgm:presLayoutVars>
          <dgm:hierBranch val="init"/>
        </dgm:presLayoutVars>
      </dgm:prSet>
      <dgm:spPr/>
    </dgm:pt>
    <dgm:pt modelId="{CE98BD62-8E18-4395-AEFD-A12942206BCC}" type="pres">
      <dgm:prSet presAssocID="{384AB96A-58C0-4225-BFD7-5E6276378602}" presName="rootComposite2" presStyleCnt="0"/>
      <dgm:spPr/>
    </dgm:pt>
    <dgm:pt modelId="{CC509688-A258-4C40-BC3F-BC1E92159BF2}" type="pres">
      <dgm:prSet presAssocID="{384AB96A-58C0-4225-BFD7-5E6276378602}" presName="rootText2" presStyleLbl="alignAcc1" presStyleIdx="0" presStyleCnt="0">
        <dgm:presLayoutVars>
          <dgm:chPref val="3"/>
        </dgm:presLayoutVars>
      </dgm:prSet>
      <dgm:spPr/>
    </dgm:pt>
    <dgm:pt modelId="{BE82541B-FFBA-4DC2-9311-CF3715ACC120}" type="pres">
      <dgm:prSet presAssocID="{384AB96A-58C0-4225-BFD7-5E6276378602}" presName="topArc2" presStyleLbl="parChTrans1D1" presStyleIdx="2" presStyleCnt="16"/>
      <dgm:spPr/>
    </dgm:pt>
    <dgm:pt modelId="{FB91E032-11F2-463B-900F-8240990C85C4}" type="pres">
      <dgm:prSet presAssocID="{384AB96A-58C0-4225-BFD7-5E6276378602}" presName="bottomArc2" presStyleLbl="parChTrans1D1" presStyleIdx="3" presStyleCnt="16"/>
      <dgm:spPr/>
    </dgm:pt>
    <dgm:pt modelId="{024871A7-6430-4A62-ADFF-C831D086BA83}" type="pres">
      <dgm:prSet presAssocID="{384AB96A-58C0-4225-BFD7-5E6276378602}" presName="topConnNode2" presStyleLbl="node2" presStyleIdx="0" presStyleCnt="0"/>
      <dgm:spPr/>
    </dgm:pt>
    <dgm:pt modelId="{AF6A4E8F-F7E2-4FF3-BE38-86062B44AFB5}" type="pres">
      <dgm:prSet presAssocID="{384AB96A-58C0-4225-BFD7-5E6276378602}" presName="hierChild4" presStyleCnt="0"/>
      <dgm:spPr/>
    </dgm:pt>
    <dgm:pt modelId="{2743C0C2-7B31-4A30-AF46-E752F0A545D7}" type="pres">
      <dgm:prSet presAssocID="{46FBE8C4-EACF-4EEF-8526-6277650276C5}" presName="Name28" presStyleLbl="parChTrans1D3" presStyleIdx="0" presStyleCnt="2"/>
      <dgm:spPr/>
    </dgm:pt>
    <dgm:pt modelId="{D151284E-E465-4318-B509-2CF04F0AA0E4}" type="pres">
      <dgm:prSet presAssocID="{0F193E31-80B2-4BC9-A2F9-AFC9B7895C6E}" presName="hierRoot2" presStyleCnt="0">
        <dgm:presLayoutVars>
          <dgm:hierBranch val="init"/>
        </dgm:presLayoutVars>
      </dgm:prSet>
      <dgm:spPr/>
    </dgm:pt>
    <dgm:pt modelId="{705134A9-6D15-4D5D-A6FD-CB454FDB7A9B}" type="pres">
      <dgm:prSet presAssocID="{0F193E31-80B2-4BC9-A2F9-AFC9B7895C6E}" presName="rootComposite2" presStyleCnt="0"/>
      <dgm:spPr/>
    </dgm:pt>
    <dgm:pt modelId="{2A3CC8C4-F148-447C-9E66-1D0CBEC710BC}" type="pres">
      <dgm:prSet presAssocID="{0F193E31-80B2-4BC9-A2F9-AFC9B7895C6E}" presName="rootText2" presStyleLbl="alignAcc1" presStyleIdx="0" presStyleCnt="0">
        <dgm:presLayoutVars>
          <dgm:chPref val="3"/>
        </dgm:presLayoutVars>
      </dgm:prSet>
      <dgm:spPr/>
    </dgm:pt>
    <dgm:pt modelId="{D606D967-B085-4634-B860-D155C52E1B9A}" type="pres">
      <dgm:prSet presAssocID="{0F193E31-80B2-4BC9-A2F9-AFC9B7895C6E}" presName="topArc2" presStyleLbl="parChTrans1D1" presStyleIdx="4" presStyleCnt="16"/>
      <dgm:spPr/>
    </dgm:pt>
    <dgm:pt modelId="{2E89FB3D-503D-4BC5-A728-7FD6A83E5CEE}" type="pres">
      <dgm:prSet presAssocID="{0F193E31-80B2-4BC9-A2F9-AFC9B7895C6E}" presName="bottomArc2" presStyleLbl="parChTrans1D1" presStyleIdx="5" presStyleCnt="16"/>
      <dgm:spPr/>
    </dgm:pt>
    <dgm:pt modelId="{22209309-D05B-4AEF-99DB-FC0D94D693F0}" type="pres">
      <dgm:prSet presAssocID="{0F193E31-80B2-4BC9-A2F9-AFC9B7895C6E}" presName="topConnNode2" presStyleLbl="node3" presStyleIdx="0" presStyleCnt="0"/>
      <dgm:spPr/>
    </dgm:pt>
    <dgm:pt modelId="{0A0EB282-8421-4018-A286-59A3405C5ABF}" type="pres">
      <dgm:prSet presAssocID="{0F193E31-80B2-4BC9-A2F9-AFC9B7895C6E}" presName="hierChild4" presStyleCnt="0"/>
      <dgm:spPr/>
    </dgm:pt>
    <dgm:pt modelId="{7A0193BB-B251-4B5B-8849-A2C416672D2F}" type="pres">
      <dgm:prSet presAssocID="{0F193E31-80B2-4BC9-A2F9-AFC9B7895C6E}" presName="hierChild5" presStyleCnt="0"/>
      <dgm:spPr/>
    </dgm:pt>
    <dgm:pt modelId="{9701795D-B3B5-42D7-8270-F840B576503D}" type="pres">
      <dgm:prSet presAssocID="{B3440E07-5970-415A-876B-886C4F23761D}" presName="Name28" presStyleLbl="parChTrans1D3" presStyleIdx="1" presStyleCnt="2"/>
      <dgm:spPr/>
    </dgm:pt>
    <dgm:pt modelId="{521912CA-2FE6-4C5C-A666-9B4E299E3FF1}" type="pres">
      <dgm:prSet presAssocID="{94BDE36B-D471-4E94-B003-FEC8FC32E257}" presName="hierRoot2" presStyleCnt="0">
        <dgm:presLayoutVars>
          <dgm:hierBranch val="init"/>
        </dgm:presLayoutVars>
      </dgm:prSet>
      <dgm:spPr/>
    </dgm:pt>
    <dgm:pt modelId="{C43CA1E2-4E54-46F5-9C18-70FDF06A14DA}" type="pres">
      <dgm:prSet presAssocID="{94BDE36B-D471-4E94-B003-FEC8FC32E257}" presName="rootComposite2" presStyleCnt="0"/>
      <dgm:spPr/>
    </dgm:pt>
    <dgm:pt modelId="{297C2063-15E8-4E8E-8708-C706E1C57C11}" type="pres">
      <dgm:prSet presAssocID="{94BDE36B-D471-4E94-B003-FEC8FC32E257}" presName="rootText2" presStyleLbl="alignAcc1" presStyleIdx="0" presStyleCnt="0">
        <dgm:presLayoutVars>
          <dgm:chPref val="3"/>
        </dgm:presLayoutVars>
      </dgm:prSet>
      <dgm:spPr/>
    </dgm:pt>
    <dgm:pt modelId="{B5678745-7B29-4ECA-B31F-2F9C2AD1D0C9}" type="pres">
      <dgm:prSet presAssocID="{94BDE36B-D471-4E94-B003-FEC8FC32E257}" presName="topArc2" presStyleLbl="parChTrans1D1" presStyleIdx="6" presStyleCnt="16"/>
      <dgm:spPr/>
    </dgm:pt>
    <dgm:pt modelId="{3ABE826C-B2C3-47E5-9B4D-BFFA37A2F97E}" type="pres">
      <dgm:prSet presAssocID="{94BDE36B-D471-4E94-B003-FEC8FC32E257}" presName="bottomArc2" presStyleLbl="parChTrans1D1" presStyleIdx="7" presStyleCnt="16"/>
      <dgm:spPr/>
    </dgm:pt>
    <dgm:pt modelId="{2C3CB201-C6A9-413F-9F83-B35AD0DB865A}" type="pres">
      <dgm:prSet presAssocID="{94BDE36B-D471-4E94-B003-FEC8FC32E257}" presName="topConnNode2" presStyleLbl="node3" presStyleIdx="0" presStyleCnt="0"/>
      <dgm:spPr/>
    </dgm:pt>
    <dgm:pt modelId="{B9101EA8-C4E3-45D3-A717-0A3D39C02193}" type="pres">
      <dgm:prSet presAssocID="{94BDE36B-D471-4E94-B003-FEC8FC32E257}" presName="hierChild4" presStyleCnt="0"/>
      <dgm:spPr/>
    </dgm:pt>
    <dgm:pt modelId="{EC2433AC-0E4D-490C-A1FE-B94CD751F5AA}" type="pres">
      <dgm:prSet presAssocID="{94BDE36B-D471-4E94-B003-FEC8FC32E257}" presName="hierChild5" presStyleCnt="0"/>
      <dgm:spPr/>
    </dgm:pt>
    <dgm:pt modelId="{426DB6D8-F1D8-4A7E-A7F3-C6B0B81EF5F7}" type="pres">
      <dgm:prSet presAssocID="{384AB96A-58C0-4225-BFD7-5E6276378602}" presName="hierChild5" presStyleCnt="0"/>
      <dgm:spPr/>
    </dgm:pt>
    <dgm:pt modelId="{42A3A324-A418-448A-9255-D92BE2CE63D5}" type="pres">
      <dgm:prSet presAssocID="{FA2B6A01-D41C-4846-A326-79E45176E53E}" presName="Name28" presStyleLbl="parChTrans1D2" presStyleIdx="1" presStyleCnt="5"/>
      <dgm:spPr/>
    </dgm:pt>
    <dgm:pt modelId="{FFBC914C-A12A-4B48-8FB7-59A13B6A2308}" type="pres">
      <dgm:prSet presAssocID="{9E0A7BCA-92D1-461C-B060-E7115DE8098B}" presName="hierRoot2" presStyleCnt="0">
        <dgm:presLayoutVars>
          <dgm:hierBranch val="init"/>
        </dgm:presLayoutVars>
      </dgm:prSet>
      <dgm:spPr/>
    </dgm:pt>
    <dgm:pt modelId="{F9F70BDE-AAFB-4226-9BC8-C7B26B63D9B3}" type="pres">
      <dgm:prSet presAssocID="{9E0A7BCA-92D1-461C-B060-E7115DE8098B}" presName="rootComposite2" presStyleCnt="0"/>
      <dgm:spPr/>
    </dgm:pt>
    <dgm:pt modelId="{6301DFF6-C765-4ED5-8B75-375051218886}" type="pres">
      <dgm:prSet presAssocID="{9E0A7BCA-92D1-461C-B060-E7115DE8098B}" presName="rootText2" presStyleLbl="alignAcc1" presStyleIdx="0" presStyleCnt="0">
        <dgm:presLayoutVars>
          <dgm:chPref val="3"/>
        </dgm:presLayoutVars>
      </dgm:prSet>
      <dgm:spPr/>
    </dgm:pt>
    <dgm:pt modelId="{FEF94278-2D17-472E-85FA-C410AA3E143B}" type="pres">
      <dgm:prSet presAssocID="{9E0A7BCA-92D1-461C-B060-E7115DE8098B}" presName="topArc2" presStyleLbl="parChTrans1D1" presStyleIdx="8" presStyleCnt="16"/>
      <dgm:spPr/>
    </dgm:pt>
    <dgm:pt modelId="{2F602132-B057-4DBC-8A44-0FE9FAA05DDD}" type="pres">
      <dgm:prSet presAssocID="{9E0A7BCA-92D1-461C-B060-E7115DE8098B}" presName="bottomArc2" presStyleLbl="parChTrans1D1" presStyleIdx="9" presStyleCnt="16"/>
      <dgm:spPr/>
    </dgm:pt>
    <dgm:pt modelId="{022796B8-5D1F-4FF6-AAD9-C3FBAD09A37B}" type="pres">
      <dgm:prSet presAssocID="{9E0A7BCA-92D1-461C-B060-E7115DE8098B}" presName="topConnNode2" presStyleLbl="node2" presStyleIdx="0" presStyleCnt="0"/>
      <dgm:spPr/>
    </dgm:pt>
    <dgm:pt modelId="{952503E3-6821-43D1-9114-45D77C90E78F}" type="pres">
      <dgm:prSet presAssocID="{9E0A7BCA-92D1-461C-B060-E7115DE8098B}" presName="hierChild4" presStyleCnt="0"/>
      <dgm:spPr/>
    </dgm:pt>
    <dgm:pt modelId="{437B682D-C66F-40F7-8ADA-8F5F9FEB46FD}" type="pres">
      <dgm:prSet presAssocID="{9E0A7BCA-92D1-461C-B060-E7115DE8098B}" presName="hierChild5" presStyleCnt="0"/>
      <dgm:spPr/>
    </dgm:pt>
    <dgm:pt modelId="{4723317B-620C-49F8-A6EB-14AF22A5F947}" type="pres">
      <dgm:prSet presAssocID="{095A186F-39BF-4EA6-B164-A525E0D19811}" presName="Name28" presStyleLbl="parChTrans1D2" presStyleIdx="2" presStyleCnt="5"/>
      <dgm:spPr/>
    </dgm:pt>
    <dgm:pt modelId="{B9F45282-9E38-476F-9EB7-905FF26107D2}" type="pres">
      <dgm:prSet presAssocID="{8A977243-7008-4ED9-9675-E682F227FC0E}" presName="hierRoot2" presStyleCnt="0">
        <dgm:presLayoutVars>
          <dgm:hierBranch val="init"/>
        </dgm:presLayoutVars>
      </dgm:prSet>
      <dgm:spPr/>
    </dgm:pt>
    <dgm:pt modelId="{BF0CF77C-85E2-4949-86B6-9474F2784DDB}" type="pres">
      <dgm:prSet presAssocID="{8A977243-7008-4ED9-9675-E682F227FC0E}" presName="rootComposite2" presStyleCnt="0"/>
      <dgm:spPr/>
    </dgm:pt>
    <dgm:pt modelId="{348EB46D-E985-4971-B996-8419855858FE}" type="pres">
      <dgm:prSet presAssocID="{8A977243-7008-4ED9-9675-E682F227FC0E}" presName="rootText2" presStyleLbl="alignAcc1" presStyleIdx="0" presStyleCnt="0">
        <dgm:presLayoutVars>
          <dgm:chPref val="3"/>
        </dgm:presLayoutVars>
      </dgm:prSet>
      <dgm:spPr/>
    </dgm:pt>
    <dgm:pt modelId="{99E3C031-6AE8-471B-8BFC-CA85F1B19571}" type="pres">
      <dgm:prSet presAssocID="{8A977243-7008-4ED9-9675-E682F227FC0E}" presName="topArc2" presStyleLbl="parChTrans1D1" presStyleIdx="10" presStyleCnt="16"/>
      <dgm:spPr/>
    </dgm:pt>
    <dgm:pt modelId="{03938D0B-5A83-4771-AE11-80126B0E46B3}" type="pres">
      <dgm:prSet presAssocID="{8A977243-7008-4ED9-9675-E682F227FC0E}" presName="bottomArc2" presStyleLbl="parChTrans1D1" presStyleIdx="11" presStyleCnt="16"/>
      <dgm:spPr/>
    </dgm:pt>
    <dgm:pt modelId="{C0E52E31-DD21-4CE7-BAB7-FCD32EFE28DE}" type="pres">
      <dgm:prSet presAssocID="{8A977243-7008-4ED9-9675-E682F227FC0E}" presName="topConnNode2" presStyleLbl="node2" presStyleIdx="0" presStyleCnt="0"/>
      <dgm:spPr/>
    </dgm:pt>
    <dgm:pt modelId="{C0EAA5EE-E5BF-4A6F-91F9-49EA2D42FB3F}" type="pres">
      <dgm:prSet presAssocID="{8A977243-7008-4ED9-9675-E682F227FC0E}" presName="hierChild4" presStyleCnt="0"/>
      <dgm:spPr/>
    </dgm:pt>
    <dgm:pt modelId="{3A882139-F398-4575-AA69-55B09E2E8E3A}" type="pres">
      <dgm:prSet presAssocID="{8A977243-7008-4ED9-9675-E682F227FC0E}" presName="hierChild5" presStyleCnt="0"/>
      <dgm:spPr/>
    </dgm:pt>
    <dgm:pt modelId="{0796060F-5C41-4C72-96ED-204E78C4BD41}" type="pres">
      <dgm:prSet presAssocID="{ADDBFCCC-812A-48C5-BE15-F0B8FC7AC6C5}" presName="hierChild3" presStyleCnt="0"/>
      <dgm:spPr/>
    </dgm:pt>
    <dgm:pt modelId="{92A3371E-6408-40B7-AB75-68D4EE5F141C}" type="pres">
      <dgm:prSet presAssocID="{4EB7ED12-F361-4C00-81AB-24F58918BCBE}" presName="Name101" presStyleLbl="parChTrans1D2" presStyleIdx="3" presStyleCnt="5"/>
      <dgm:spPr/>
    </dgm:pt>
    <dgm:pt modelId="{19934B78-6039-46C6-B017-90FFA10BF083}" type="pres">
      <dgm:prSet presAssocID="{F89275CE-7B9A-487E-9D84-95020B2A2990}" presName="hierRoot3" presStyleCnt="0">
        <dgm:presLayoutVars>
          <dgm:hierBranch val="init"/>
        </dgm:presLayoutVars>
      </dgm:prSet>
      <dgm:spPr/>
    </dgm:pt>
    <dgm:pt modelId="{A2C00964-33BE-4761-A71D-E52BEC5390FB}" type="pres">
      <dgm:prSet presAssocID="{F89275CE-7B9A-487E-9D84-95020B2A2990}" presName="rootComposite3" presStyleCnt="0"/>
      <dgm:spPr/>
    </dgm:pt>
    <dgm:pt modelId="{6569F8DB-B808-4412-A2BA-08121EE45C89}" type="pres">
      <dgm:prSet presAssocID="{F89275CE-7B9A-487E-9D84-95020B2A2990}" presName="rootText3" presStyleLbl="alignAcc1" presStyleIdx="0" presStyleCnt="0">
        <dgm:presLayoutVars>
          <dgm:chPref val="3"/>
        </dgm:presLayoutVars>
      </dgm:prSet>
      <dgm:spPr/>
    </dgm:pt>
    <dgm:pt modelId="{1C59257C-B3FA-4558-83DD-6B047611B137}" type="pres">
      <dgm:prSet presAssocID="{F89275CE-7B9A-487E-9D84-95020B2A2990}" presName="topArc3" presStyleLbl="parChTrans1D1" presStyleIdx="12" presStyleCnt="16"/>
      <dgm:spPr/>
    </dgm:pt>
    <dgm:pt modelId="{F3835A21-DA1B-42CD-94E4-7661EB23DD19}" type="pres">
      <dgm:prSet presAssocID="{F89275CE-7B9A-487E-9D84-95020B2A2990}" presName="bottomArc3" presStyleLbl="parChTrans1D1" presStyleIdx="13" presStyleCnt="16"/>
      <dgm:spPr/>
    </dgm:pt>
    <dgm:pt modelId="{5C3792F3-2270-4D79-A83E-C1F9551E2E3C}" type="pres">
      <dgm:prSet presAssocID="{F89275CE-7B9A-487E-9D84-95020B2A2990}" presName="topConnNode3" presStyleLbl="asst1" presStyleIdx="0" presStyleCnt="0"/>
      <dgm:spPr/>
    </dgm:pt>
    <dgm:pt modelId="{829248AC-96CE-4D99-9F96-66A99B3453CB}" type="pres">
      <dgm:prSet presAssocID="{F89275CE-7B9A-487E-9D84-95020B2A2990}" presName="hierChild6" presStyleCnt="0"/>
      <dgm:spPr/>
    </dgm:pt>
    <dgm:pt modelId="{5930B104-BCC6-473C-BA62-F2ED8C57B6B5}" type="pres">
      <dgm:prSet presAssocID="{F89275CE-7B9A-487E-9D84-95020B2A2990}" presName="hierChild7" presStyleCnt="0"/>
      <dgm:spPr/>
    </dgm:pt>
    <dgm:pt modelId="{919725FA-DD7E-478D-961C-8DC286E50812}" type="pres">
      <dgm:prSet presAssocID="{4D8C6971-5766-4778-9243-873B4B806664}" presName="Name101" presStyleLbl="parChTrans1D2" presStyleIdx="4" presStyleCnt="5"/>
      <dgm:spPr/>
    </dgm:pt>
    <dgm:pt modelId="{691BF317-B907-4807-9920-FC6EE0E353AB}" type="pres">
      <dgm:prSet presAssocID="{E5CECF05-0CCF-4D36-AB37-CF9C561E1C3B}" presName="hierRoot3" presStyleCnt="0">
        <dgm:presLayoutVars>
          <dgm:hierBranch val="init"/>
        </dgm:presLayoutVars>
      </dgm:prSet>
      <dgm:spPr/>
    </dgm:pt>
    <dgm:pt modelId="{3615398D-270A-49F7-A74E-F39D901A7A00}" type="pres">
      <dgm:prSet presAssocID="{E5CECF05-0CCF-4D36-AB37-CF9C561E1C3B}" presName="rootComposite3" presStyleCnt="0"/>
      <dgm:spPr/>
    </dgm:pt>
    <dgm:pt modelId="{1FFC1930-7BF2-4FDC-9DC0-444FAD8775B2}" type="pres">
      <dgm:prSet presAssocID="{E5CECF05-0CCF-4D36-AB37-CF9C561E1C3B}" presName="rootText3" presStyleLbl="alignAcc1" presStyleIdx="0" presStyleCnt="0">
        <dgm:presLayoutVars>
          <dgm:chPref val="3"/>
        </dgm:presLayoutVars>
      </dgm:prSet>
      <dgm:spPr/>
    </dgm:pt>
    <dgm:pt modelId="{3B2BEB6A-F699-464F-9C96-19FE3A1E8E7E}" type="pres">
      <dgm:prSet presAssocID="{E5CECF05-0CCF-4D36-AB37-CF9C561E1C3B}" presName="topArc3" presStyleLbl="parChTrans1D1" presStyleIdx="14" presStyleCnt="16"/>
      <dgm:spPr/>
    </dgm:pt>
    <dgm:pt modelId="{EEC01629-EC30-468F-8141-E43698E54964}" type="pres">
      <dgm:prSet presAssocID="{E5CECF05-0CCF-4D36-AB37-CF9C561E1C3B}" presName="bottomArc3" presStyleLbl="parChTrans1D1" presStyleIdx="15" presStyleCnt="16"/>
      <dgm:spPr/>
    </dgm:pt>
    <dgm:pt modelId="{DBDB61EB-7722-4D93-BC3C-133F7F5AF02A}" type="pres">
      <dgm:prSet presAssocID="{E5CECF05-0CCF-4D36-AB37-CF9C561E1C3B}" presName="topConnNode3" presStyleLbl="asst1" presStyleIdx="0" presStyleCnt="0"/>
      <dgm:spPr/>
    </dgm:pt>
    <dgm:pt modelId="{806B0FAD-DAF0-4E8F-8407-FAA9E7A805A7}" type="pres">
      <dgm:prSet presAssocID="{E5CECF05-0CCF-4D36-AB37-CF9C561E1C3B}" presName="hierChild6" presStyleCnt="0"/>
      <dgm:spPr/>
    </dgm:pt>
    <dgm:pt modelId="{7EAE7B9C-D2A1-4A81-92F3-B084F8548AEA}" type="pres">
      <dgm:prSet presAssocID="{E5CECF05-0CCF-4D36-AB37-CF9C561E1C3B}" presName="hierChild7" presStyleCnt="0"/>
      <dgm:spPr/>
    </dgm:pt>
  </dgm:ptLst>
  <dgm:cxnLst>
    <dgm:cxn modelId="{ED28A400-73F9-44EC-90F9-B986F1E2C995}" type="presOf" srcId="{384AB96A-58C0-4225-BFD7-5E6276378602}" destId="{CC509688-A258-4C40-BC3F-BC1E92159BF2}" srcOrd="0" destOrd="0" presId="urn:microsoft.com/office/officeart/2008/layout/HalfCircleOrganizationChart"/>
    <dgm:cxn modelId="{5A13C107-9260-4713-96BA-F6D3AC2C995E}" srcId="{ADDBFCCC-812A-48C5-BE15-F0B8FC7AC6C5}" destId="{F89275CE-7B9A-487E-9D84-95020B2A2990}" srcOrd="0" destOrd="0" parTransId="{4EB7ED12-F361-4C00-81AB-24F58918BCBE}" sibTransId="{A65A17A0-C8C5-4CB6-B078-8A7E53B67F9F}"/>
    <dgm:cxn modelId="{99D32508-5D34-466C-9D5B-15B63772DEF6}" type="presOf" srcId="{9E0A7BCA-92D1-461C-B060-E7115DE8098B}" destId="{022796B8-5D1F-4FF6-AAD9-C3FBAD09A37B}" srcOrd="1" destOrd="0" presId="urn:microsoft.com/office/officeart/2008/layout/HalfCircleOrganizationChart"/>
    <dgm:cxn modelId="{14189C10-FBF8-41B9-80B0-85B463618380}" type="presOf" srcId="{9E0A7BCA-92D1-461C-B060-E7115DE8098B}" destId="{6301DFF6-C765-4ED5-8B75-375051218886}" srcOrd="0" destOrd="0" presId="urn:microsoft.com/office/officeart/2008/layout/HalfCircleOrganizationChart"/>
    <dgm:cxn modelId="{57F59015-0FF1-4DC9-8899-E65377F90D94}" srcId="{ADDBFCCC-812A-48C5-BE15-F0B8FC7AC6C5}" destId="{9E0A7BCA-92D1-461C-B060-E7115DE8098B}" srcOrd="3" destOrd="0" parTransId="{FA2B6A01-D41C-4846-A326-79E45176E53E}" sibTransId="{6D33E629-EC87-4486-AB14-1A83B9A4660A}"/>
    <dgm:cxn modelId="{5E60AD19-EEE8-40AD-8639-71F7AC19061F}" type="presOf" srcId="{FA2B6A01-D41C-4846-A326-79E45176E53E}" destId="{42A3A324-A418-448A-9255-D92BE2CE63D5}" srcOrd="0" destOrd="0" presId="urn:microsoft.com/office/officeart/2008/layout/HalfCircleOrganizationChart"/>
    <dgm:cxn modelId="{A119751B-EAB5-49C7-AECC-419F41B52ADE}" type="presOf" srcId="{F89275CE-7B9A-487E-9D84-95020B2A2990}" destId="{5C3792F3-2270-4D79-A83E-C1F9551E2E3C}" srcOrd="1" destOrd="0" presId="urn:microsoft.com/office/officeart/2008/layout/HalfCircleOrganizationChart"/>
    <dgm:cxn modelId="{C773B41C-1E46-441F-A393-A80E8F4F4AF4}" type="presOf" srcId="{ADDBFCCC-812A-48C5-BE15-F0B8FC7AC6C5}" destId="{B584FA80-DE91-457F-8A92-8D1034C49A37}" srcOrd="0" destOrd="0" presId="urn:microsoft.com/office/officeart/2008/layout/HalfCircleOrganizationChart"/>
    <dgm:cxn modelId="{21A64722-0295-4772-995B-DEF013DF2F50}" type="presOf" srcId="{4ADE57F9-23DA-48FE-94B8-380D6BA84588}" destId="{E98B4CDD-6768-462F-8A34-7AEF12BAE152}" srcOrd="0" destOrd="0" presId="urn:microsoft.com/office/officeart/2008/layout/HalfCircleOrganizationChart"/>
    <dgm:cxn modelId="{FA92EA27-B9BF-4477-B687-C2CCBD1AACB8}" type="presOf" srcId="{46FBE8C4-EACF-4EEF-8526-6277650276C5}" destId="{2743C0C2-7B31-4A30-AF46-E752F0A545D7}" srcOrd="0" destOrd="0" presId="urn:microsoft.com/office/officeart/2008/layout/HalfCircleOrganizationChart"/>
    <dgm:cxn modelId="{46311F37-E2C1-4C5F-B4A4-7CB7FA996F0D}" type="presOf" srcId="{0F193E31-80B2-4BC9-A2F9-AFC9B7895C6E}" destId="{2A3CC8C4-F148-447C-9E66-1D0CBEC710BC}" srcOrd="0" destOrd="0" presId="urn:microsoft.com/office/officeart/2008/layout/HalfCircleOrganizationChart"/>
    <dgm:cxn modelId="{05857238-6390-4E09-A50E-27AEB80A1D15}" type="presOf" srcId="{B3440E07-5970-415A-876B-886C4F23761D}" destId="{9701795D-B3B5-42D7-8270-F840B576503D}" srcOrd="0" destOrd="0" presId="urn:microsoft.com/office/officeart/2008/layout/HalfCircleOrganizationChart"/>
    <dgm:cxn modelId="{5408DE63-4AEE-47A5-9B20-B9CBE78CDA30}" type="presOf" srcId="{E5CECF05-0CCF-4D36-AB37-CF9C561E1C3B}" destId="{DBDB61EB-7722-4D93-BC3C-133F7F5AF02A}" srcOrd="1" destOrd="0" presId="urn:microsoft.com/office/officeart/2008/layout/HalfCircleOrganizationChart"/>
    <dgm:cxn modelId="{AD71916A-5D46-4FA5-BA08-A35E74E4E9B7}" srcId="{ADDBFCCC-812A-48C5-BE15-F0B8FC7AC6C5}" destId="{E5CECF05-0CCF-4D36-AB37-CF9C561E1C3B}" srcOrd="1" destOrd="0" parTransId="{4D8C6971-5766-4778-9243-873B4B806664}" sibTransId="{FE97B289-D267-47B1-9B44-D00406C77FA3}"/>
    <dgm:cxn modelId="{4B4A1254-A4A3-44F9-8C72-FE9215CC90A6}" type="presOf" srcId="{94BDE36B-D471-4E94-B003-FEC8FC32E257}" destId="{297C2063-15E8-4E8E-8708-C706E1C57C11}" srcOrd="0" destOrd="0" presId="urn:microsoft.com/office/officeart/2008/layout/HalfCircleOrganizationChart"/>
    <dgm:cxn modelId="{79C91675-9620-4AA3-89BF-227A3C7193B5}" type="presOf" srcId="{ADDBFCCC-812A-48C5-BE15-F0B8FC7AC6C5}" destId="{73FAA060-5472-4F70-A105-62BD498B6562}" srcOrd="1" destOrd="0" presId="urn:microsoft.com/office/officeart/2008/layout/HalfCircleOrganizationChart"/>
    <dgm:cxn modelId="{7B977C7C-D663-4DA5-A93D-465D10238668}" type="presOf" srcId="{4EB7ED12-F361-4C00-81AB-24F58918BCBE}" destId="{92A3371E-6408-40B7-AB75-68D4EE5F141C}" srcOrd="0" destOrd="0" presId="urn:microsoft.com/office/officeart/2008/layout/HalfCircleOrganizationChart"/>
    <dgm:cxn modelId="{E7FDBB82-B3D5-4AA5-8A5D-748A1A400170}" type="presOf" srcId="{095A186F-39BF-4EA6-B164-A525E0D19811}" destId="{4723317B-620C-49F8-A6EB-14AF22A5F947}" srcOrd="0" destOrd="0" presId="urn:microsoft.com/office/officeart/2008/layout/HalfCircleOrganizationChart"/>
    <dgm:cxn modelId="{6B29AB8B-55A2-4236-A942-24F890CAF364}" type="presOf" srcId="{4D8C6971-5766-4778-9243-873B4B806664}" destId="{919725FA-DD7E-478D-961C-8DC286E50812}" srcOrd="0" destOrd="0" presId="urn:microsoft.com/office/officeart/2008/layout/HalfCircleOrganizationChart"/>
    <dgm:cxn modelId="{51FFA78C-5116-4AA8-84B3-3F550E78A8A2}" type="presOf" srcId="{8A977243-7008-4ED9-9675-E682F227FC0E}" destId="{348EB46D-E985-4971-B996-8419855858FE}" srcOrd="0" destOrd="0" presId="urn:microsoft.com/office/officeart/2008/layout/HalfCircleOrganizationChart"/>
    <dgm:cxn modelId="{6DAD4491-3F4B-4FAE-A25C-4D45EC2DA380}" srcId="{ADDBFCCC-812A-48C5-BE15-F0B8FC7AC6C5}" destId="{384AB96A-58C0-4225-BFD7-5E6276378602}" srcOrd="2" destOrd="0" parTransId="{4ADE57F9-23DA-48FE-94B8-380D6BA84588}" sibTransId="{1B00C58B-555B-4C58-BF66-44EF36864941}"/>
    <dgm:cxn modelId="{F9035395-9C2E-475A-9216-098A818C81C2}" srcId="{ADDBFCCC-812A-48C5-BE15-F0B8FC7AC6C5}" destId="{8A977243-7008-4ED9-9675-E682F227FC0E}" srcOrd="4" destOrd="0" parTransId="{095A186F-39BF-4EA6-B164-A525E0D19811}" sibTransId="{292BEBB3-AC5F-48E6-B9C3-40F7426F38D4}"/>
    <dgm:cxn modelId="{C06DDAA1-6363-4963-B9A3-9B99558013DB}" type="presOf" srcId="{205F89D0-DCF4-4CC7-BC42-C81B7886149D}" destId="{79C55935-EAAC-4AB4-960F-3CB8AFE536E2}" srcOrd="0" destOrd="0" presId="urn:microsoft.com/office/officeart/2008/layout/HalfCircleOrganizationChart"/>
    <dgm:cxn modelId="{1CBAF8A7-9C38-448D-98D4-C48295916F0E}" type="presOf" srcId="{94BDE36B-D471-4E94-B003-FEC8FC32E257}" destId="{2C3CB201-C6A9-413F-9F83-B35AD0DB865A}" srcOrd="1" destOrd="0" presId="urn:microsoft.com/office/officeart/2008/layout/HalfCircleOrganizationChart"/>
    <dgm:cxn modelId="{C85722B8-CA3C-49D7-B9E6-FC45DE59D368}" srcId="{384AB96A-58C0-4225-BFD7-5E6276378602}" destId="{94BDE36B-D471-4E94-B003-FEC8FC32E257}" srcOrd="1" destOrd="0" parTransId="{B3440E07-5970-415A-876B-886C4F23761D}" sibTransId="{CCB64FCE-AEF1-49CA-906E-4D0B41A3BCD0}"/>
    <dgm:cxn modelId="{7AB504C0-F3EE-48A1-AF1C-984CC3889EB5}" type="presOf" srcId="{F89275CE-7B9A-487E-9D84-95020B2A2990}" destId="{6569F8DB-B808-4412-A2BA-08121EE45C89}" srcOrd="0" destOrd="0" presId="urn:microsoft.com/office/officeart/2008/layout/HalfCircleOrganizationChart"/>
    <dgm:cxn modelId="{D99D16CE-A2A0-4B94-8175-A5A303993C50}" srcId="{205F89D0-DCF4-4CC7-BC42-C81B7886149D}" destId="{ADDBFCCC-812A-48C5-BE15-F0B8FC7AC6C5}" srcOrd="0" destOrd="0" parTransId="{EC437779-2E30-480A-8E27-71D561C2109D}" sibTransId="{4073E8AA-896D-4E32-B626-CA1A7090A76D}"/>
    <dgm:cxn modelId="{C4FE87D8-E93F-44ED-9400-077A2D92BE00}" type="presOf" srcId="{384AB96A-58C0-4225-BFD7-5E6276378602}" destId="{024871A7-6430-4A62-ADFF-C831D086BA83}" srcOrd="1" destOrd="0" presId="urn:microsoft.com/office/officeart/2008/layout/HalfCircleOrganizationChart"/>
    <dgm:cxn modelId="{257112DA-C67F-46BE-8F85-3AE6237E52D8}" type="presOf" srcId="{8A977243-7008-4ED9-9675-E682F227FC0E}" destId="{C0E52E31-DD21-4CE7-BAB7-FCD32EFE28DE}" srcOrd="1" destOrd="0" presId="urn:microsoft.com/office/officeart/2008/layout/HalfCircleOrganizationChart"/>
    <dgm:cxn modelId="{2C37DDE5-CA2F-4DF8-8097-577CE7709066}" type="presOf" srcId="{E5CECF05-0CCF-4D36-AB37-CF9C561E1C3B}" destId="{1FFC1930-7BF2-4FDC-9DC0-444FAD8775B2}" srcOrd="0" destOrd="0" presId="urn:microsoft.com/office/officeart/2008/layout/HalfCircleOrganizationChart"/>
    <dgm:cxn modelId="{0AE2E0F1-6E32-44A9-AC12-614C62369D11}" srcId="{384AB96A-58C0-4225-BFD7-5E6276378602}" destId="{0F193E31-80B2-4BC9-A2F9-AFC9B7895C6E}" srcOrd="0" destOrd="0" parTransId="{46FBE8C4-EACF-4EEF-8526-6277650276C5}" sibTransId="{E6BEEB2B-A3E1-4695-9962-9E4E6F53CAFC}"/>
    <dgm:cxn modelId="{BD5447FC-2048-45F3-AAB5-C3201630595D}" type="presOf" srcId="{0F193E31-80B2-4BC9-A2F9-AFC9B7895C6E}" destId="{22209309-D05B-4AEF-99DB-FC0D94D693F0}" srcOrd="1" destOrd="0" presId="urn:microsoft.com/office/officeart/2008/layout/HalfCircleOrganizationChart"/>
    <dgm:cxn modelId="{8EE67981-6F00-4ECD-8508-7436E25740C2}" type="presParOf" srcId="{79C55935-EAAC-4AB4-960F-3CB8AFE536E2}" destId="{63AA8233-BA19-4382-9AC3-831553C2E3F2}" srcOrd="0" destOrd="0" presId="urn:microsoft.com/office/officeart/2008/layout/HalfCircleOrganizationChart"/>
    <dgm:cxn modelId="{31ABEA6B-CCF4-4EB5-B925-76B5E108BE5F}" type="presParOf" srcId="{63AA8233-BA19-4382-9AC3-831553C2E3F2}" destId="{9CA8FA33-9517-4668-A74A-F2B728B94251}" srcOrd="0" destOrd="0" presId="urn:microsoft.com/office/officeart/2008/layout/HalfCircleOrganizationChart"/>
    <dgm:cxn modelId="{805505B8-B5AA-464C-B1E8-C9F9B7F0EF52}" type="presParOf" srcId="{9CA8FA33-9517-4668-A74A-F2B728B94251}" destId="{B584FA80-DE91-457F-8A92-8D1034C49A37}" srcOrd="0" destOrd="0" presId="urn:microsoft.com/office/officeart/2008/layout/HalfCircleOrganizationChart"/>
    <dgm:cxn modelId="{A2459D1D-73B0-4532-ADF8-704209B60FF5}" type="presParOf" srcId="{9CA8FA33-9517-4668-A74A-F2B728B94251}" destId="{FA5A3F82-E326-4A16-8519-6C56EB9CDC74}" srcOrd="1" destOrd="0" presId="urn:microsoft.com/office/officeart/2008/layout/HalfCircleOrganizationChart"/>
    <dgm:cxn modelId="{B4D85F61-0350-4AA9-8B0A-734B5B39D08D}" type="presParOf" srcId="{9CA8FA33-9517-4668-A74A-F2B728B94251}" destId="{B8BCC5AE-B4BF-43CE-9E8D-877B931F8616}" srcOrd="2" destOrd="0" presId="urn:microsoft.com/office/officeart/2008/layout/HalfCircleOrganizationChart"/>
    <dgm:cxn modelId="{C3B61B98-79BC-4366-97FD-1EA6E62858E9}" type="presParOf" srcId="{9CA8FA33-9517-4668-A74A-F2B728B94251}" destId="{73FAA060-5472-4F70-A105-62BD498B6562}" srcOrd="3" destOrd="0" presId="urn:microsoft.com/office/officeart/2008/layout/HalfCircleOrganizationChart"/>
    <dgm:cxn modelId="{BF7E353F-6E88-4C35-B0FC-D2D55A6DF04E}" type="presParOf" srcId="{63AA8233-BA19-4382-9AC3-831553C2E3F2}" destId="{20A9102F-7902-482D-A0F2-F8C924A61538}" srcOrd="1" destOrd="0" presId="urn:microsoft.com/office/officeart/2008/layout/HalfCircleOrganizationChart"/>
    <dgm:cxn modelId="{1CCA8F7A-EFE7-4635-AA75-AA0D1C6B0ECE}" type="presParOf" srcId="{20A9102F-7902-482D-A0F2-F8C924A61538}" destId="{E98B4CDD-6768-462F-8A34-7AEF12BAE152}" srcOrd="0" destOrd="0" presId="urn:microsoft.com/office/officeart/2008/layout/HalfCircleOrganizationChart"/>
    <dgm:cxn modelId="{2EE2BCA6-5B8C-4ACC-8F23-F8895EFA24D1}" type="presParOf" srcId="{20A9102F-7902-482D-A0F2-F8C924A61538}" destId="{47FEB5F3-5A1F-47FA-AA35-F2D213175672}" srcOrd="1" destOrd="0" presId="urn:microsoft.com/office/officeart/2008/layout/HalfCircleOrganizationChart"/>
    <dgm:cxn modelId="{F085023D-500E-4EC6-825F-32266D27398A}" type="presParOf" srcId="{47FEB5F3-5A1F-47FA-AA35-F2D213175672}" destId="{CE98BD62-8E18-4395-AEFD-A12942206BCC}" srcOrd="0" destOrd="0" presId="urn:microsoft.com/office/officeart/2008/layout/HalfCircleOrganizationChart"/>
    <dgm:cxn modelId="{662F5842-A046-4E6C-BAB5-E5D9152F0848}" type="presParOf" srcId="{CE98BD62-8E18-4395-AEFD-A12942206BCC}" destId="{CC509688-A258-4C40-BC3F-BC1E92159BF2}" srcOrd="0" destOrd="0" presId="urn:microsoft.com/office/officeart/2008/layout/HalfCircleOrganizationChart"/>
    <dgm:cxn modelId="{467789CB-5040-4741-A072-92B43A9E323C}" type="presParOf" srcId="{CE98BD62-8E18-4395-AEFD-A12942206BCC}" destId="{BE82541B-FFBA-4DC2-9311-CF3715ACC120}" srcOrd="1" destOrd="0" presId="urn:microsoft.com/office/officeart/2008/layout/HalfCircleOrganizationChart"/>
    <dgm:cxn modelId="{C204655F-AA5E-408E-BEE0-423862D9BA31}" type="presParOf" srcId="{CE98BD62-8E18-4395-AEFD-A12942206BCC}" destId="{FB91E032-11F2-463B-900F-8240990C85C4}" srcOrd="2" destOrd="0" presId="urn:microsoft.com/office/officeart/2008/layout/HalfCircleOrganizationChart"/>
    <dgm:cxn modelId="{E3E6D3A3-A128-4411-B09C-71036E10FC58}" type="presParOf" srcId="{CE98BD62-8E18-4395-AEFD-A12942206BCC}" destId="{024871A7-6430-4A62-ADFF-C831D086BA83}" srcOrd="3" destOrd="0" presId="urn:microsoft.com/office/officeart/2008/layout/HalfCircleOrganizationChart"/>
    <dgm:cxn modelId="{72454EDD-2377-4DB9-94C4-C54A4812D690}" type="presParOf" srcId="{47FEB5F3-5A1F-47FA-AA35-F2D213175672}" destId="{AF6A4E8F-F7E2-4FF3-BE38-86062B44AFB5}" srcOrd="1" destOrd="0" presId="urn:microsoft.com/office/officeart/2008/layout/HalfCircleOrganizationChart"/>
    <dgm:cxn modelId="{3EAF18A9-3C07-46E8-9466-A331245B02D2}" type="presParOf" srcId="{AF6A4E8F-F7E2-4FF3-BE38-86062B44AFB5}" destId="{2743C0C2-7B31-4A30-AF46-E752F0A545D7}" srcOrd="0" destOrd="0" presId="urn:microsoft.com/office/officeart/2008/layout/HalfCircleOrganizationChart"/>
    <dgm:cxn modelId="{C71C7083-57D0-408C-86E7-75320B8D5636}" type="presParOf" srcId="{AF6A4E8F-F7E2-4FF3-BE38-86062B44AFB5}" destId="{D151284E-E465-4318-B509-2CF04F0AA0E4}" srcOrd="1" destOrd="0" presId="urn:microsoft.com/office/officeart/2008/layout/HalfCircleOrganizationChart"/>
    <dgm:cxn modelId="{5DAF639D-8E91-4D1E-8C3B-47AF6E387868}" type="presParOf" srcId="{D151284E-E465-4318-B509-2CF04F0AA0E4}" destId="{705134A9-6D15-4D5D-A6FD-CB454FDB7A9B}" srcOrd="0" destOrd="0" presId="urn:microsoft.com/office/officeart/2008/layout/HalfCircleOrganizationChart"/>
    <dgm:cxn modelId="{7D17157F-EB9A-47EB-ABA0-1503FE0883F0}" type="presParOf" srcId="{705134A9-6D15-4D5D-A6FD-CB454FDB7A9B}" destId="{2A3CC8C4-F148-447C-9E66-1D0CBEC710BC}" srcOrd="0" destOrd="0" presId="urn:microsoft.com/office/officeart/2008/layout/HalfCircleOrganizationChart"/>
    <dgm:cxn modelId="{7AD8B9C2-9D79-4E03-8166-9233A42519D5}" type="presParOf" srcId="{705134A9-6D15-4D5D-A6FD-CB454FDB7A9B}" destId="{D606D967-B085-4634-B860-D155C52E1B9A}" srcOrd="1" destOrd="0" presId="urn:microsoft.com/office/officeart/2008/layout/HalfCircleOrganizationChart"/>
    <dgm:cxn modelId="{B2537874-7C06-468E-A0A6-10BB4E4D633F}" type="presParOf" srcId="{705134A9-6D15-4D5D-A6FD-CB454FDB7A9B}" destId="{2E89FB3D-503D-4BC5-A728-7FD6A83E5CEE}" srcOrd="2" destOrd="0" presId="urn:microsoft.com/office/officeart/2008/layout/HalfCircleOrganizationChart"/>
    <dgm:cxn modelId="{A8969577-10EA-4A89-B203-99B4ADF95B40}" type="presParOf" srcId="{705134A9-6D15-4D5D-A6FD-CB454FDB7A9B}" destId="{22209309-D05B-4AEF-99DB-FC0D94D693F0}" srcOrd="3" destOrd="0" presId="urn:microsoft.com/office/officeart/2008/layout/HalfCircleOrganizationChart"/>
    <dgm:cxn modelId="{9A33EAB6-7806-4E42-8708-8E7D060C25F4}" type="presParOf" srcId="{D151284E-E465-4318-B509-2CF04F0AA0E4}" destId="{0A0EB282-8421-4018-A286-59A3405C5ABF}" srcOrd="1" destOrd="0" presId="urn:microsoft.com/office/officeart/2008/layout/HalfCircleOrganizationChart"/>
    <dgm:cxn modelId="{765296D4-654C-46DD-92BC-848FEAD3E861}" type="presParOf" srcId="{D151284E-E465-4318-B509-2CF04F0AA0E4}" destId="{7A0193BB-B251-4B5B-8849-A2C416672D2F}" srcOrd="2" destOrd="0" presId="urn:microsoft.com/office/officeart/2008/layout/HalfCircleOrganizationChart"/>
    <dgm:cxn modelId="{C790E0FD-F56E-4BA8-AE42-E27F7C96CDB2}" type="presParOf" srcId="{AF6A4E8F-F7E2-4FF3-BE38-86062B44AFB5}" destId="{9701795D-B3B5-42D7-8270-F840B576503D}" srcOrd="2" destOrd="0" presId="urn:microsoft.com/office/officeart/2008/layout/HalfCircleOrganizationChart"/>
    <dgm:cxn modelId="{EA1E8A94-9A61-4D56-9234-3478C8C2D991}" type="presParOf" srcId="{AF6A4E8F-F7E2-4FF3-BE38-86062B44AFB5}" destId="{521912CA-2FE6-4C5C-A666-9B4E299E3FF1}" srcOrd="3" destOrd="0" presId="urn:microsoft.com/office/officeart/2008/layout/HalfCircleOrganizationChart"/>
    <dgm:cxn modelId="{C25F50D8-3550-46DA-B1CD-308B6AF40907}" type="presParOf" srcId="{521912CA-2FE6-4C5C-A666-9B4E299E3FF1}" destId="{C43CA1E2-4E54-46F5-9C18-70FDF06A14DA}" srcOrd="0" destOrd="0" presId="urn:microsoft.com/office/officeart/2008/layout/HalfCircleOrganizationChart"/>
    <dgm:cxn modelId="{BC06C176-B722-4BB1-9200-49E502F907B6}" type="presParOf" srcId="{C43CA1E2-4E54-46F5-9C18-70FDF06A14DA}" destId="{297C2063-15E8-4E8E-8708-C706E1C57C11}" srcOrd="0" destOrd="0" presId="urn:microsoft.com/office/officeart/2008/layout/HalfCircleOrganizationChart"/>
    <dgm:cxn modelId="{5F43B751-EA78-4CEA-8B5A-7D5B4360ADF1}" type="presParOf" srcId="{C43CA1E2-4E54-46F5-9C18-70FDF06A14DA}" destId="{B5678745-7B29-4ECA-B31F-2F9C2AD1D0C9}" srcOrd="1" destOrd="0" presId="urn:microsoft.com/office/officeart/2008/layout/HalfCircleOrganizationChart"/>
    <dgm:cxn modelId="{59141B44-20C8-43CC-BD81-71D7CCFD57AD}" type="presParOf" srcId="{C43CA1E2-4E54-46F5-9C18-70FDF06A14DA}" destId="{3ABE826C-B2C3-47E5-9B4D-BFFA37A2F97E}" srcOrd="2" destOrd="0" presId="urn:microsoft.com/office/officeart/2008/layout/HalfCircleOrganizationChart"/>
    <dgm:cxn modelId="{23A74D90-E74F-4188-A2D0-A4837D3779FC}" type="presParOf" srcId="{C43CA1E2-4E54-46F5-9C18-70FDF06A14DA}" destId="{2C3CB201-C6A9-413F-9F83-B35AD0DB865A}" srcOrd="3" destOrd="0" presId="urn:microsoft.com/office/officeart/2008/layout/HalfCircleOrganizationChart"/>
    <dgm:cxn modelId="{6600ABEA-D11A-4405-AB2B-5C839FFBCD33}" type="presParOf" srcId="{521912CA-2FE6-4C5C-A666-9B4E299E3FF1}" destId="{B9101EA8-C4E3-45D3-A717-0A3D39C02193}" srcOrd="1" destOrd="0" presId="urn:microsoft.com/office/officeart/2008/layout/HalfCircleOrganizationChart"/>
    <dgm:cxn modelId="{DE0D939C-95A1-4F91-87D2-BDBA73504DD2}" type="presParOf" srcId="{521912CA-2FE6-4C5C-A666-9B4E299E3FF1}" destId="{EC2433AC-0E4D-490C-A1FE-B94CD751F5AA}" srcOrd="2" destOrd="0" presId="urn:microsoft.com/office/officeart/2008/layout/HalfCircleOrganizationChart"/>
    <dgm:cxn modelId="{82DBD602-0B29-4A0D-9DA7-2570DD4F3E0B}" type="presParOf" srcId="{47FEB5F3-5A1F-47FA-AA35-F2D213175672}" destId="{426DB6D8-F1D8-4A7E-A7F3-C6B0B81EF5F7}" srcOrd="2" destOrd="0" presId="urn:microsoft.com/office/officeart/2008/layout/HalfCircleOrganizationChart"/>
    <dgm:cxn modelId="{CE048E80-16A1-4959-9CBE-78443A64B238}" type="presParOf" srcId="{20A9102F-7902-482D-A0F2-F8C924A61538}" destId="{42A3A324-A418-448A-9255-D92BE2CE63D5}" srcOrd="2" destOrd="0" presId="urn:microsoft.com/office/officeart/2008/layout/HalfCircleOrganizationChart"/>
    <dgm:cxn modelId="{A0F5A2BB-0D6B-4CE2-89F5-3EAD89F6711F}" type="presParOf" srcId="{20A9102F-7902-482D-A0F2-F8C924A61538}" destId="{FFBC914C-A12A-4B48-8FB7-59A13B6A2308}" srcOrd="3" destOrd="0" presId="urn:microsoft.com/office/officeart/2008/layout/HalfCircleOrganizationChart"/>
    <dgm:cxn modelId="{944A5292-DF1C-4D17-9F20-09C290C6D4EF}" type="presParOf" srcId="{FFBC914C-A12A-4B48-8FB7-59A13B6A2308}" destId="{F9F70BDE-AAFB-4226-9BC8-C7B26B63D9B3}" srcOrd="0" destOrd="0" presId="urn:microsoft.com/office/officeart/2008/layout/HalfCircleOrganizationChart"/>
    <dgm:cxn modelId="{891DB64C-E6D6-4B1C-AEAE-06EA5A66B0A4}" type="presParOf" srcId="{F9F70BDE-AAFB-4226-9BC8-C7B26B63D9B3}" destId="{6301DFF6-C765-4ED5-8B75-375051218886}" srcOrd="0" destOrd="0" presId="urn:microsoft.com/office/officeart/2008/layout/HalfCircleOrganizationChart"/>
    <dgm:cxn modelId="{302C7E40-50AA-478D-A97B-3B6F7985D8B3}" type="presParOf" srcId="{F9F70BDE-AAFB-4226-9BC8-C7B26B63D9B3}" destId="{FEF94278-2D17-472E-85FA-C410AA3E143B}" srcOrd="1" destOrd="0" presId="urn:microsoft.com/office/officeart/2008/layout/HalfCircleOrganizationChart"/>
    <dgm:cxn modelId="{95701615-4585-4A3D-AE3E-1161FB7ACE7C}" type="presParOf" srcId="{F9F70BDE-AAFB-4226-9BC8-C7B26B63D9B3}" destId="{2F602132-B057-4DBC-8A44-0FE9FAA05DDD}" srcOrd="2" destOrd="0" presId="urn:microsoft.com/office/officeart/2008/layout/HalfCircleOrganizationChart"/>
    <dgm:cxn modelId="{CEACFD25-663F-4F7F-B460-FEE3C98787E7}" type="presParOf" srcId="{F9F70BDE-AAFB-4226-9BC8-C7B26B63D9B3}" destId="{022796B8-5D1F-4FF6-AAD9-C3FBAD09A37B}" srcOrd="3" destOrd="0" presId="urn:microsoft.com/office/officeart/2008/layout/HalfCircleOrganizationChart"/>
    <dgm:cxn modelId="{D9216DC9-E942-412B-86B8-5316E13B4B2E}" type="presParOf" srcId="{FFBC914C-A12A-4B48-8FB7-59A13B6A2308}" destId="{952503E3-6821-43D1-9114-45D77C90E78F}" srcOrd="1" destOrd="0" presId="urn:microsoft.com/office/officeart/2008/layout/HalfCircleOrganizationChart"/>
    <dgm:cxn modelId="{893948DC-8F61-4C34-9D71-42FD35916646}" type="presParOf" srcId="{FFBC914C-A12A-4B48-8FB7-59A13B6A2308}" destId="{437B682D-C66F-40F7-8ADA-8F5F9FEB46FD}" srcOrd="2" destOrd="0" presId="urn:microsoft.com/office/officeart/2008/layout/HalfCircleOrganizationChart"/>
    <dgm:cxn modelId="{366C0467-30C7-4CD7-AACF-3CC9CB87130D}" type="presParOf" srcId="{20A9102F-7902-482D-A0F2-F8C924A61538}" destId="{4723317B-620C-49F8-A6EB-14AF22A5F947}" srcOrd="4" destOrd="0" presId="urn:microsoft.com/office/officeart/2008/layout/HalfCircleOrganizationChart"/>
    <dgm:cxn modelId="{49D2CF3B-37DA-406C-96E2-08CF036BF7BC}" type="presParOf" srcId="{20A9102F-7902-482D-A0F2-F8C924A61538}" destId="{B9F45282-9E38-476F-9EB7-905FF26107D2}" srcOrd="5" destOrd="0" presId="urn:microsoft.com/office/officeart/2008/layout/HalfCircleOrganizationChart"/>
    <dgm:cxn modelId="{48BA8783-54EF-4B2D-BB53-2E485D92CAFF}" type="presParOf" srcId="{B9F45282-9E38-476F-9EB7-905FF26107D2}" destId="{BF0CF77C-85E2-4949-86B6-9474F2784DDB}" srcOrd="0" destOrd="0" presId="urn:microsoft.com/office/officeart/2008/layout/HalfCircleOrganizationChart"/>
    <dgm:cxn modelId="{4F8052D7-0741-40CD-8D67-E8B1A735E2F0}" type="presParOf" srcId="{BF0CF77C-85E2-4949-86B6-9474F2784DDB}" destId="{348EB46D-E985-4971-B996-8419855858FE}" srcOrd="0" destOrd="0" presId="urn:microsoft.com/office/officeart/2008/layout/HalfCircleOrganizationChart"/>
    <dgm:cxn modelId="{7FED72A1-7BF8-45AE-B7EC-4CB1A50357BA}" type="presParOf" srcId="{BF0CF77C-85E2-4949-86B6-9474F2784DDB}" destId="{99E3C031-6AE8-471B-8BFC-CA85F1B19571}" srcOrd="1" destOrd="0" presId="urn:microsoft.com/office/officeart/2008/layout/HalfCircleOrganizationChart"/>
    <dgm:cxn modelId="{9E89E96A-4EBF-41B9-8514-AE67714AD045}" type="presParOf" srcId="{BF0CF77C-85E2-4949-86B6-9474F2784DDB}" destId="{03938D0B-5A83-4771-AE11-80126B0E46B3}" srcOrd="2" destOrd="0" presId="urn:microsoft.com/office/officeart/2008/layout/HalfCircleOrganizationChart"/>
    <dgm:cxn modelId="{982AE8C1-CA3B-4FE1-89F2-0C6E47A19239}" type="presParOf" srcId="{BF0CF77C-85E2-4949-86B6-9474F2784DDB}" destId="{C0E52E31-DD21-4CE7-BAB7-FCD32EFE28DE}" srcOrd="3" destOrd="0" presId="urn:microsoft.com/office/officeart/2008/layout/HalfCircleOrganizationChart"/>
    <dgm:cxn modelId="{747CF728-8892-4E87-84F4-3DD1B67BE92F}" type="presParOf" srcId="{B9F45282-9E38-476F-9EB7-905FF26107D2}" destId="{C0EAA5EE-E5BF-4A6F-91F9-49EA2D42FB3F}" srcOrd="1" destOrd="0" presId="urn:microsoft.com/office/officeart/2008/layout/HalfCircleOrganizationChart"/>
    <dgm:cxn modelId="{5280B766-3FB4-4C5D-809A-027D90FFF853}" type="presParOf" srcId="{B9F45282-9E38-476F-9EB7-905FF26107D2}" destId="{3A882139-F398-4575-AA69-55B09E2E8E3A}" srcOrd="2" destOrd="0" presId="urn:microsoft.com/office/officeart/2008/layout/HalfCircleOrganizationChart"/>
    <dgm:cxn modelId="{6389871B-85DF-44D8-B5B9-149DF39666DC}" type="presParOf" srcId="{63AA8233-BA19-4382-9AC3-831553C2E3F2}" destId="{0796060F-5C41-4C72-96ED-204E78C4BD41}" srcOrd="2" destOrd="0" presId="urn:microsoft.com/office/officeart/2008/layout/HalfCircleOrganizationChart"/>
    <dgm:cxn modelId="{95CD2D47-112D-481C-8386-45D323AF65ED}" type="presParOf" srcId="{0796060F-5C41-4C72-96ED-204E78C4BD41}" destId="{92A3371E-6408-40B7-AB75-68D4EE5F141C}" srcOrd="0" destOrd="0" presId="urn:microsoft.com/office/officeart/2008/layout/HalfCircleOrganizationChart"/>
    <dgm:cxn modelId="{8F09A9ED-D2E9-4CA3-AD57-7D6DA9B036D9}" type="presParOf" srcId="{0796060F-5C41-4C72-96ED-204E78C4BD41}" destId="{19934B78-6039-46C6-B017-90FFA10BF083}" srcOrd="1" destOrd="0" presId="urn:microsoft.com/office/officeart/2008/layout/HalfCircleOrganizationChart"/>
    <dgm:cxn modelId="{3F096846-AC67-44A4-A8C7-15DCA46C8300}" type="presParOf" srcId="{19934B78-6039-46C6-B017-90FFA10BF083}" destId="{A2C00964-33BE-4761-A71D-E52BEC5390FB}" srcOrd="0" destOrd="0" presId="urn:microsoft.com/office/officeart/2008/layout/HalfCircleOrganizationChart"/>
    <dgm:cxn modelId="{D8F8C523-D138-401F-A1A6-6D94D0A1FA74}" type="presParOf" srcId="{A2C00964-33BE-4761-A71D-E52BEC5390FB}" destId="{6569F8DB-B808-4412-A2BA-08121EE45C89}" srcOrd="0" destOrd="0" presId="urn:microsoft.com/office/officeart/2008/layout/HalfCircleOrganizationChart"/>
    <dgm:cxn modelId="{1EFC5C4D-2414-42A6-9047-5A399C6AE4FF}" type="presParOf" srcId="{A2C00964-33BE-4761-A71D-E52BEC5390FB}" destId="{1C59257C-B3FA-4558-83DD-6B047611B137}" srcOrd="1" destOrd="0" presId="urn:microsoft.com/office/officeart/2008/layout/HalfCircleOrganizationChart"/>
    <dgm:cxn modelId="{EA102251-768B-4285-AE52-5313A358E9E9}" type="presParOf" srcId="{A2C00964-33BE-4761-A71D-E52BEC5390FB}" destId="{F3835A21-DA1B-42CD-94E4-7661EB23DD19}" srcOrd="2" destOrd="0" presId="urn:microsoft.com/office/officeart/2008/layout/HalfCircleOrganizationChart"/>
    <dgm:cxn modelId="{11C15430-DDD9-4056-9241-61CD6A19B40B}" type="presParOf" srcId="{A2C00964-33BE-4761-A71D-E52BEC5390FB}" destId="{5C3792F3-2270-4D79-A83E-C1F9551E2E3C}" srcOrd="3" destOrd="0" presId="urn:microsoft.com/office/officeart/2008/layout/HalfCircleOrganizationChart"/>
    <dgm:cxn modelId="{01AB11C4-9BD9-47A4-BC73-07775BD84CC4}" type="presParOf" srcId="{19934B78-6039-46C6-B017-90FFA10BF083}" destId="{829248AC-96CE-4D99-9F96-66A99B3453CB}" srcOrd="1" destOrd="0" presId="urn:microsoft.com/office/officeart/2008/layout/HalfCircleOrganizationChart"/>
    <dgm:cxn modelId="{7B84CD9F-E269-4103-85E3-74F94E0A1CE6}" type="presParOf" srcId="{19934B78-6039-46C6-B017-90FFA10BF083}" destId="{5930B104-BCC6-473C-BA62-F2ED8C57B6B5}" srcOrd="2" destOrd="0" presId="urn:microsoft.com/office/officeart/2008/layout/HalfCircleOrganizationChart"/>
    <dgm:cxn modelId="{4FD0164E-10FB-470F-B443-8E2CE15F2C91}" type="presParOf" srcId="{0796060F-5C41-4C72-96ED-204E78C4BD41}" destId="{919725FA-DD7E-478D-961C-8DC286E50812}" srcOrd="2" destOrd="0" presId="urn:microsoft.com/office/officeart/2008/layout/HalfCircleOrganizationChart"/>
    <dgm:cxn modelId="{E326D796-98AB-415B-A383-D52530080F16}" type="presParOf" srcId="{0796060F-5C41-4C72-96ED-204E78C4BD41}" destId="{691BF317-B907-4807-9920-FC6EE0E353AB}" srcOrd="3" destOrd="0" presId="urn:microsoft.com/office/officeart/2008/layout/HalfCircleOrganizationChart"/>
    <dgm:cxn modelId="{9CE42B44-E868-4D88-A4E8-C9A36A8908F3}" type="presParOf" srcId="{691BF317-B907-4807-9920-FC6EE0E353AB}" destId="{3615398D-270A-49F7-A74E-F39D901A7A00}" srcOrd="0" destOrd="0" presId="urn:microsoft.com/office/officeart/2008/layout/HalfCircleOrganizationChart"/>
    <dgm:cxn modelId="{92079C0C-1A35-4769-8796-D12BFA0E9980}" type="presParOf" srcId="{3615398D-270A-49F7-A74E-F39D901A7A00}" destId="{1FFC1930-7BF2-4FDC-9DC0-444FAD8775B2}" srcOrd="0" destOrd="0" presId="urn:microsoft.com/office/officeart/2008/layout/HalfCircleOrganizationChart"/>
    <dgm:cxn modelId="{6580F81D-6DD6-441F-8BD2-742F5CAB6E68}" type="presParOf" srcId="{3615398D-270A-49F7-A74E-F39D901A7A00}" destId="{3B2BEB6A-F699-464F-9C96-19FE3A1E8E7E}" srcOrd="1" destOrd="0" presId="urn:microsoft.com/office/officeart/2008/layout/HalfCircleOrganizationChart"/>
    <dgm:cxn modelId="{598B370F-A4CD-43CD-82A4-8102DEE5B489}" type="presParOf" srcId="{3615398D-270A-49F7-A74E-F39D901A7A00}" destId="{EEC01629-EC30-468F-8141-E43698E54964}" srcOrd="2" destOrd="0" presId="urn:microsoft.com/office/officeart/2008/layout/HalfCircleOrganizationChart"/>
    <dgm:cxn modelId="{A0D5A3EC-9DE3-454A-B370-1C49BF1D6CE4}" type="presParOf" srcId="{3615398D-270A-49F7-A74E-F39D901A7A00}" destId="{DBDB61EB-7722-4D93-BC3C-133F7F5AF02A}" srcOrd="3" destOrd="0" presId="urn:microsoft.com/office/officeart/2008/layout/HalfCircleOrganizationChart"/>
    <dgm:cxn modelId="{EB1CAA59-8973-47E6-8C9D-28DC6CE1582F}" type="presParOf" srcId="{691BF317-B907-4807-9920-FC6EE0E353AB}" destId="{806B0FAD-DAF0-4E8F-8407-FAA9E7A805A7}" srcOrd="1" destOrd="0" presId="urn:microsoft.com/office/officeart/2008/layout/HalfCircleOrganizationChart"/>
    <dgm:cxn modelId="{110B660C-90D5-4259-8C47-C6D8A96E4D84}" type="presParOf" srcId="{691BF317-B907-4807-9920-FC6EE0E353AB}" destId="{7EAE7B9C-D2A1-4A81-92F3-B084F8548AE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0F7713-2F03-4D9C-BB48-B8A63ED0807A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58F4EA-133D-4904-9C25-78CCD687D8A1}">
      <dgm:prSet phldrT="[Text]" custT="1"/>
      <dgm:spPr/>
      <dgm:t>
        <a:bodyPr/>
        <a:lstStyle/>
        <a:p>
          <a:r>
            <a:rPr lang="fa-IR" sz="3600" dirty="0">
              <a:cs typeface="B Zar" panose="00000400000000000000" pitchFamily="2" charset="-78"/>
            </a:rPr>
            <a:t>حجم نمونه</a:t>
          </a:r>
          <a:endParaRPr lang="en-US" sz="3600" dirty="0">
            <a:cs typeface="B Zar" panose="00000400000000000000" pitchFamily="2" charset="-78"/>
          </a:endParaRPr>
        </a:p>
      </dgm:t>
    </dgm:pt>
    <dgm:pt modelId="{78852F83-986B-4C18-8CBC-EEA9CD0CD5D3}" type="parTrans" cxnId="{F3F3BAF8-2D79-43F7-9BFB-54B62335DCDA}">
      <dgm:prSet/>
      <dgm:spPr/>
      <dgm:t>
        <a:bodyPr/>
        <a:lstStyle/>
        <a:p>
          <a:endParaRPr lang="en-US" sz="2000">
            <a:cs typeface="B Zar" panose="00000400000000000000" pitchFamily="2" charset="-78"/>
          </a:endParaRPr>
        </a:p>
      </dgm:t>
    </dgm:pt>
    <dgm:pt modelId="{1435FA9A-7416-477F-9DEB-A67E7FBCB4E6}" type="sibTrans" cxnId="{F3F3BAF8-2D79-43F7-9BFB-54B62335DCDA}">
      <dgm:prSet custT="1"/>
      <dgm:spPr/>
      <dgm:t>
        <a:bodyPr/>
        <a:lstStyle/>
        <a:p>
          <a:endParaRPr lang="en-US" sz="1400">
            <a:cs typeface="B Zar" panose="00000400000000000000" pitchFamily="2" charset="-78"/>
          </a:endParaRPr>
        </a:p>
      </dgm:t>
    </dgm:pt>
    <dgm:pt modelId="{BE26038D-BC96-4219-89E3-C27173A51C7F}">
      <dgm:prSet phldrT="[Text]" custT="1"/>
      <dgm:spPr/>
      <dgm:t>
        <a:bodyPr/>
        <a:lstStyle/>
        <a:p>
          <a:r>
            <a:rPr lang="en-US" sz="3600" dirty="0">
              <a:cs typeface="B Zar" panose="00000400000000000000" pitchFamily="2" charset="-78"/>
            </a:rPr>
            <a:t>P-value</a:t>
          </a:r>
        </a:p>
      </dgm:t>
    </dgm:pt>
    <dgm:pt modelId="{734E7D77-AAFD-4D16-8BB2-C571CA50817D}" type="parTrans" cxnId="{E2BA0C73-AE5C-4FF3-B72A-E52A8EE63D32}">
      <dgm:prSet/>
      <dgm:spPr/>
      <dgm:t>
        <a:bodyPr/>
        <a:lstStyle/>
        <a:p>
          <a:endParaRPr lang="en-US" sz="2000">
            <a:cs typeface="B Zar" panose="00000400000000000000" pitchFamily="2" charset="-78"/>
          </a:endParaRPr>
        </a:p>
      </dgm:t>
    </dgm:pt>
    <dgm:pt modelId="{88CB8878-DC3B-41C9-B3C3-91F6770FD505}" type="sibTrans" cxnId="{E2BA0C73-AE5C-4FF3-B72A-E52A8EE63D32}">
      <dgm:prSet custT="1"/>
      <dgm:spPr/>
      <dgm:t>
        <a:bodyPr/>
        <a:lstStyle/>
        <a:p>
          <a:endParaRPr lang="en-US" sz="1400">
            <a:cs typeface="B Zar" panose="00000400000000000000" pitchFamily="2" charset="-78"/>
          </a:endParaRPr>
        </a:p>
      </dgm:t>
    </dgm:pt>
    <dgm:pt modelId="{C944C5E6-0D60-4FD3-988D-65054141FB93}">
      <dgm:prSet phldrT="[Text]" custT="1"/>
      <dgm:spPr/>
      <dgm:t>
        <a:bodyPr/>
        <a:lstStyle/>
        <a:p>
          <a:r>
            <a:rPr lang="fa-IR" sz="3600" dirty="0">
              <a:cs typeface="B Zar" panose="00000400000000000000" pitchFamily="2" charset="-78"/>
            </a:rPr>
            <a:t>مقدار اثر</a:t>
          </a:r>
          <a:endParaRPr lang="en-US" sz="3600" dirty="0">
            <a:cs typeface="B Zar" panose="00000400000000000000" pitchFamily="2" charset="-78"/>
          </a:endParaRPr>
        </a:p>
      </dgm:t>
    </dgm:pt>
    <dgm:pt modelId="{602B92F0-3118-4F26-8A36-ADB62268198B}" type="parTrans" cxnId="{A9015957-D8A3-42FB-B1D4-9B44F8C4FFCE}">
      <dgm:prSet/>
      <dgm:spPr/>
      <dgm:t>
        <a:bodyPr/>
        <a:lstStyle/>
        <a:p>
          <a:endParaRPr lang="en-US" sz="2000">
            <a:cs typeface="B Zar" panose="00000400000000000000" pitchFamily="2" charset="-78"/>
          </a:endParaRPr>
        </a:p>
      </dgm:t>
    </dgm:pt>
    <dgm:pt modelId="{F7983177-CBC2-4150-8B82-3EA9371FDE22}" type="sibTrans" cxnId="{A9015957-D8A3-42FB-B1D4-9B44F8C4FFCE}">
      <dgm:prSet custT="1"/>
      <dgm:spPr/>
      <dgm:t>
        <a:bodyPr/>
        <a:lstStyle/>
        <a:p>
          <a:endParaRPr lang="en-US" sz="1400">
            <a:cs typeface="B Zar" panose="00000400000000000000" pitchFamily="2" charset="-78"/>
          </a:endParaRPr>
        </a:p>
      </dgm:t>
    </dgm:pt>
    <dgm:pt modelId="{6784C120-7E08-4583-AADF-8B705A4AE190}" type="pres">
      <dgm:prSet presAssocID="{300F7713-2F03-4D9C-BB48-B8A63ED0807A}" presName="Name0" presStyleCnt="0">
        <dgm:presLayoutVars>
          <dgm:dir/>
          <dgm:resizeHandles val="exact"/>
        </dgm:presLayoutVars>
      </dgm:prSet>
      <dgm:spPr/>
    </dgm:pt>
    <dgm:pt modelId="{0F1126B9-A06E-45F8-A6F0-DC03DD994700}" type="pres">
      <dgm:prSet presAssocID="{C758F4EA-133D-4904-9C25-78CCD687D8A1}" presName="node" presStyleLbl="node1" presStyleIdx="0" presStyleCnt="3">
        <dgm:presLayoutVars>
          <dgm:bulletEnabled val="1"/>
        </dgm:presLayoutVars>
      </dgm:prSet>
      <dgm:spPr/>
    </dgm:pt>
    <dgm:pt modelId="{5B7D82C5-26A0-4B88-AEF5-8E6B4F2FF106}" type="pres">
      <dgm:prSet presAssocID="{1435FA9A-7416-477F-9DEB-A67E7FBCB4E6}" presName="sibTrans" presStyleLbl="sibTrans2D1" presStyleIdx="0" presStyleCnt="3"/>
      <dgm:spPr/>
    </dgm:pt>
    <dgm:pt modelId="{FCF1272D-0142-4A43-A314-623535F43127}" type="pres">
      <dgm:prSet presAssocID="{1435FA9A-7416-477F-9DEB-A67E7FBCB4E6}" presName="connectorText" presStyleLbl="sibTrans2D1" presStyleIdx="0" presStyleCnt="3"/>
      <dgm:spPr/>
    </dgm:pt>
    <dgm:pt modelId="{62BDB24A-30C4-4108-BE3D-82A7A70E7B16}" type="pres">
      <dgm:prSet presAssocID="{BE26038D-BC96-4219-89E3-C27173A51C7F}" presName="node" presStyleLbl="node1" presStyleIdx="1" presStyleCnt="3">
        <dgm:presLayoutVars>
          <dgm:bulletEnabled val="1"/>
        </dgm:presLayoutVars>
      </dgm:prSet>
      <dgm:spPr/>
    </dgm:pt>
    <dgm:pt modelId="{10137559-6D63-4349-97C5-CE58941E38B6}" type="pres">
      <dgm:prSet presAssocID="{88CB8878-DC3B-41C9-B3C3-91F6770FD505}" presName="sibTrans" presStyleLbl="sibTrans2D1" presStyleIdx="1" presStyleCnt="3"/>
      <dgm:spPr/>
    </dgm:pt>
    <dgm:pt modelId="{9413601F-11BE-47FB-AEA2-6775185A3D50}" type="pres">
      <dgm:prSet presAssocID="{88CB8878-DC3B-41C9-B3C3-91F6770FD505}" presName="connectorText" presStyleLbl="sibTrans2D1" presStyleIdx="1" presStyleCnt="3"/>
      <dgm:spPr/>
    </dgm:pt>
    <dgm:pt modelId="{EE7323B7-DECA-44F8-8550-E481B3A94ECC}" type="pres">
      <dgm:prSet presAssocID="{C944C5E6-0D60-4FD3-988D-65054141FB93}" presName="node" presStyleLbl="node1" presStyleIdx="2" presStyleCnt="3">
        <dgm:presLayoutVars>
          <dgm:bulletEnabled val="1"/>
        </dgm:presLayoutVars>
      </dgm:prSet>
      <dgm:spPr/>
    </dgm:pt>
    <dgm:pt modelId="{71835B59-B290-47A2-B10D-A9FEFDFDBCAD}" type="pres">
      <dgm:prSet presAssocID="{F7983177-CBC2-4150-8B82-3EA9371FDE22}" presName="sibTrans" presStyleLbl="sibTrans2D1" presStyleIdx="2" presStyleCnt="3"/>
      <dgm:spPr/>
    </dgm:pt>
    <dgm:pt modelId="{57001DCF-0E62-46C7-90E9-76DB9717F357}" type="pres">
      <dgm:prSet presAssocID="{F7983177-CBC2-4150-8B82-3EA9371FDE22}" presName="connectorText" presStyleLbl="sibTrans2D1" presStyleIdx="2" presStyleCnt="3"/>
      <dgm:spPr/>
    </dgm:pt>
  </dgm:ptLst>
  <dgm:cxnLst>
    <dgm:cxn modelId="{F8DBD311-21B3-462F-94CB-DEB19A95363C}" type="presOf" srcId="{88CB8878-DC3B-41C9-B3C3-91F6770FD505}" destId="{10137559-6D63-4349-97C5-CE58941E38B6}" srcOrd="0" destOrd="0" presId="urn:microsoft.com/office/officeart/2005/8/layout/cycle7"/>
    <dgm:cxn modelId="{6E5F0A19-738D-4D8B-AA7F-3D319CF29C24}" type="presOf" srcId="{F7983177-CBC2-4150-8B82-3EA9371FDE22}" destId="{57001DCF-0E62-46C7-90E9-76DB9717F357}" srcOrd="1" destOrd="0" presId="urn:microsoft.com/office/officeart/2005/8/layout/cycle7"/>
    <dgm:cxn modelId="{8CE6C823-85AB-462D-AC82-AD30D9C8F649}" type="presOf" srcId="{1435FA9A-7416-477F-9DEB-A67E7FBCB4E6}" destId="{FCF1272D-0142-4A43-A314-623535F43127}" srcOrd="1" destOrd="0" presId="urn:microsoft.com/office/officeart/2005/8/layout/cycle7"/>
    <dgm:cxn modelId="{33884F35-8332-48F1-9050-D3449B9B3DE8}" type="presOf" srcId="{1435FA9A-7416-477F-9DEB-A67E7FBCB4E6}" destId="{5B7D82C5-26A0-4B88-AEF5-8E6B4F2FF106}" srcOrd="0" destOrd="0" presId="urn:microsoft.com/office/officeart/2005/8/layout/cycle7"/>
    <dgm:cxn modelId="{CE58673F-1D7C-4B77-A7C7-8DFE0E4D09FF}" type="presOf" srcId="{C758F4EA-133D-4904-9C25-78CCD687D8A1}" destId="{0F1126B9-A06E-45F8-A6F0-DC03DD994700}" srcOrd="0" destOrd="0" presId="urn:microsoft.com/office/officeart/2005/8/layout/cycle7"/>
    <dgm:cxn modelId="{8BED4C63-B998-44A6-B952-488B0F496E79}" type="presOf" srcId="{BE26038D-BC96-4219-89E3-C27173A51C7F}" destId="{62BDB24A-30C4-4108-BE3D-82A7A70E7B16}" srcOrd="0" destOrd="0" presId="urn:microsoft.com/office/officeart/2005/8/layout/cycle7"/>
    <dgm:cxn modelId="{5468484E-6E74-4A49-9814-0E25E715326E}" type="presOf" srcId="{300F7713-2F03-4D9C-BB48-B8A63ED0807A}" destId="{6784C120-7E08-4583-AADF-8B705A4AE190}" srcOrd="0" destOrd="0" presId="urn:microsoft.com/office/officeart/2005/8/layout/cycle7"/>
    <dgm:cxn modelId="{E2BA0C73-AE5C-4FF3-B72A-E52A8EE63D32}" srcId="{300F7713-2F03-4D9C-BB48-B8A63ED0807A}" destId="{BE26038D-BC96-4219-89E3-C27173A51C7F}" srcOrd="1" destOrd="0" parTransId="{734E7D77-AAFD-4D16-8BB2-C571CA50817D}" sibTransId="{88CB8878-DC3B-41C9-B3C3-91F6770FD505}"/>
    <dgm:cxn modelId="{3EB60B56-8A8E-462F-9093-8F57180B3624}" type="presOf" srcId="{F7983177-CBC2-4150-8B82-3EA9371FDE22}" destId="{71835B59-B290-47A2-B10D-A9FEFDFDBCAD}" srcOrd="0" destOrd="0" presId="urn:microsoft.com/office/officeart/2005/8/layout/cycle7"/>
    <dgm:cxn modelId="{B2076656-DCFF-4D6B-9772-9A270F9CBFB1}" type="presOf" srcId="{C944C5E6-0D60-4FD3-988D-65054141FB93}" destId="{EE7323B7-DECA-44F8-8550-E481B3A94ECC}" srcOrd="0" destOrd="0" presId="urn:microsoft.com/office/officeart/2005/8/layout/cycle7"/>
    <dgm:cxn modelId="{A9015957-D8A3-42FB-B1D4-9B44F8C4FFCE}" srcId="{300F7713-2F03-4D9C-BB48-B8A63ED0807A}" destId="{C944C5E6-0D60-4FD3-988D-65054141FB93}" srcOrd="2" destOrd="0" parTransId="{602B92F0-3118-4F26-8A36-ADB62268198B}" sibTransId="{F7983177-CBC2-4150-8B82-3EA9371FDE22}"/>
    <dgm:cxn modelId="{F3F3BAF8-2D79-43F7-9BFB-54B62335DCDA}" srcId="{300F7713-2F03-4D9C-BB48-B8A63ED0807A}" destId="{C758F4EA-133D-4904-9C25-78CCD687D8A1}" srcOrd="0" destOrd="0" parTransId="{78852F83-986B-4C18-8CBC-EEA9CD0CD5D3}" sibTransId="{1435FA9A-7416-477F-9DEB-A67E7FBCB4E6}"/>
    <dgm:cxn modelId="{F967D6F8-C941-406C-8CCA-EB854A91DAE1}" type="presOf" srcId="{88CB8878-DC3B-41C9-B3C3-91F6770FD505}" destId="{9413601F-11BE-47FB-AEA2-6775185A3D50}" srcOrd="1" destOrd="0" presId="urn:microsoft.com/office/officeart/2005/8/layout/cycle7"/>
    <dgm:cxn modelId="{87F399CE-5827-42AE-8FB4-05324C2E8073}" type="presParOf" srcId="{6784C120-7E08-4583-AADF-8B705A4AE190}" destId="{0F1126B9-A06E-45F8-A6F0-DC03DD994700}" srcOrd="0" destOrd="0" presId="urn:microsoft.com/office/officeart/2005/8/layout/cycle7"/>
    <dgm:cxn modelId="{4745BDDB-D6A2-412B-BB68-454CDFE7F809}" type="presParOf" srcId="{6784C120-7E08-4583-AADF-8B705A4AE190}" destId="{5B7D82C5-26A0-4B88-AEF5-8E6B4F2FF106}" srcOrd="1" destOrd="0" presId="urn:microsoft.com/office/officeart/2005/8/layout/cycle7"/>
    <dgm:cxn modelId="{845EC6A4-0488-434C-8BDE-A394C06123DF}" type="presParOf" srcId="{5B7D82C5-26A0-4B88-AEF5-8E6B4F2FF106}" destId="{FCF1272D-0142-4A43-A314-623535F43127}" srcOrd="0" destOrd="0" presId="urn:microsoft.com/office/officeart/2005/8/layout/cycle7"/>
    <dgm:cxn modelId="{60C77E72-88AB-4C8A-8850-06C9D0D44296}" type="presParOf" srcId="{6784C120-7E08-4583-AADF-8B705A4AE190}" destId="{62BDB24A-30C4-4108-BE3D-82A7A70E7B16}" srcOrd="2" destOrd="0" presId="urn:microsoft.com/office/officeart/2005/8/layout/cycle7"/>
    <dgm:cxn modelId="{F5699899-7102-47F9-A04B-D1CE96C1454D}" type="presParOf" srcId="{6784C120-7E08-4583-AADF-8B705A4AE190}" destId="{10137559-6D63-4349-97C5-CE58941E38B6}" srcOrd="3" destOrd="0" presId="urn:microsoft.com/office/officeart/2005/8/layout/cycle7"/>
    <dgm:cxn modelId="{AF4D6D78-2715-429E-BB44-C80EA4B10C86}" type="presParOf" srcId="{10137559-6D63-4349-97C5-CE58941E38B6}" destId="{9413601F-11BE-47FB-AEA2-6775185A3D50}" srcOrd="0" destOrd="0" presId="urn:microsoft.com/office/officeart/2005/8/layout/cycle7"/>
    <dgm:cxn modelId="{E021056F-1F07-41FA-BD5F-04A9C863652E}" type="presParOf" srcId="{6784C120-7E08-4583-AADF-8B705A4AE190}" destId="{EE7323B7-DECA-44F8-8550-E481B3A94ECC}" srcOrd="4" destOrd="0" presId="urn:microsoft.com/office/officeart/2005/8/layout/cycle7"/>
    <dgm:cxn modelId="{62832164-C6AF-4471-8D6B-ECB7C3787B0D}" type="presParOf" srcId="{6784C120-7E08-4583-AADF-8B705A4AE190}" destId="{71835B59-B290-47A2-B10D-A9FEFDFDBCAD}" srcOrd="5" destOrd="0" presId="urn:microsoft.com/office/officeart/2005/8/layout/cycle7"/>
    <dgm:cxn modelId="{3291C587-8D98-4BB1-85D1-2D0A474E4939}" type="presParOf" srcId="{71835B59-B290-47A2-B10D-A9FEFDFDBCAD}" destId="{57001DCF-0E62-46C7-90E9-76DB9717F35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764D9-9C20-400E-A00B-35DB574E77D5}">
      <dsp:nvSpPr>
        <dsp:cNvPr id="0" name=""/>
        <dsp:cNvSpPr/>
      </dsp:nvSpPr>
      <dsp:spPr>
        <a:xfrm>
          <a:off x="4218889" y="1111814"/>
          <a:ext cx="1840353" cy="184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6BD93-3C13-4759-9932-A8998E48A70B}">
      <dsp:nvSpPr>
        <dsp:cNvPr id="0" name=""/>
        <dsp:cNvSpPr/>
      </dsp:nvSpPr>
      <dsp:spPr>
        <a:xfrm>
          <a:off x="4279994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تحلیلی</a:t>
          </a:r>
          <a:endParaRPr lang="en-US" sz="34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sp:txBody>
      <dsp:txXfrm>
        <a:off x="4525614" y="1418650"/>
        <a:ext cx="1226902" cy="1227021"/>
      </dsp:txXfrm>
    </dsp:sp>
    <dsp:sp modelId="{E12A706B-CE60-4298-A097-275A8E4686C2}">
      <dsp:nvSpPr>
        <dsp:cNvPr id="0" name=""/>
        <dsp:cNvSpPr/>
      </dsp:nvSpPr>
      <dsp:spPr>
        <a:xfrm rot="2700000">
          <a:off x="2319047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DF7CF-37DA-4A6F-B747-9162058C9637}">
      <dsp:nvSpPr>
        <dsp:cNvPr id="0" name=""/>
        <dsp:cNvSpPr/>
      </dsp:nvSpPr>
      <dsp:spPr>
        <a:xfrm>
          <a:off x="2377936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برآورد</a:t>
          </a:r>
          <a:endParaRPr lang="en-US" sz="34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sp:txBody>
      <dsp:txXfrm>
        <a:off x="2623556" y="1418650"/>
        <a:ext cx="1226902" cy="1227021"/>
      </dsp:txXfrm>
    </dsp:sp>
    <dsp:sp modelId="{C15DF38B-416E-46F4-9275-6FA8D63FED55}">
      <dsp:nvSpPr>
        <dsp:cNvPr id="0" name=""/>
        <dsp:cNvSpPr/>
      </dsp:nvSpPr>
      <dsp:spPr>
        <a:xfrm rot="2700000">
          <a:off x="416988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64C09-A7F3-484B-82B6-8995DF56B414}">
      <dsp:nvSpPr>
        <dsp:cNvPr id="0" name=""/>
        <dsp:cNvSpPr/>
      </dsp:nvSpPr>
      <dsp:spPr>
        <a:xfrm>
          <a:off x="475877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توصیفی</a:t>
          </a:r>
          <a:endParaRPr lang="en-US" sz="34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sp:txBody>
      <dsp:txXfrm>
        <a:off x="721498" y="1418650"/>
        <a:ext cx="1226902" cy="1227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764D9-9C20-400E-A00B-35DB574E77D5}">
      <dsp:nvSpPr>
        <dsp:cNvPr id="0" name=""/>
        <dsp:cNvSpPr/>
      </dsp:nvSpPr>
      <dsp:spPr>
        <a:xfrm>
          <a:off x="4218889" y="1111814"/>
          <a:ext cx="1840353" cy="184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6BD93-3C13-4759-9932-A8998E48A70B}">
      <dsp:nvSpPr>
        <dsp:cNvPr id="0" name=""/>
        <dsp:cNvSpPr/>
      </dsp:nvSpPr>
      <dsp:spPr>
        <a:xfrm>
          <a:off x="4279994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تحلیلی</a:t>
          </a:r>
          <a:endParaRPr lang="en-US" sz="34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sp:txBody>
      <dsp:txXfrm>
        <a:off x="4525614" y="1418650"/>
        <a:ext cx="1226902" cy="1227021"/>
      </dsp:txXfrm>
    </dsp:sp>
    <dsp:sp modelId="{E12A706B-CE60-4298-A097-275A8E4686C2}">
      <dsp:nvSpPr>
        <dsp:cNvPr id="0" name=""/>
        <dsp:cNvSpPr/>
      </dsp:nvSpPr>
      <dsp:spPr>
        <a:xfrm rot="2700000">
          <a:off x="2319047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DF7CF-37DA-4A6F-B747-9162058C9637}">
      <dsp:nvSpPr>
        <dsp:cNvPr id="0" name=""/>
        <dsp:cNvSpPr/>
      </dsp:nvSpPr>
      <dsp:spPr>
        <a:xfrm>
          <a:off x="2377936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برآورد</a:t>
          </a:r>
          <a:endParaRPr lang="en-US" sz="34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sp:txBody>
      <dsp:txXfrm>
        <a:off x="2623556" y="1418650"/>
        <a:ext cx="1226902" cy="1227021"/>
      </dsp:txXfrm>
    </dsp:sp>
    <dsp:sp modelId="{C15DF38B-416E-46F4-9275-6FA8D63FED55}">
      <dsp:nvSpPr>
        <dsp:cNvPr id="0" name=""/>
        <dsp:cNvSpPr/>
      </dsp:nvSpPr>
      <dsp:spPr>
        <a:xfrm rot="2700000">
          <a:off x="416988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64C09-A7F3-484B-82B6-8995DF56B414}">
      <dsp:nvSpPr>
        <dsp:cNvPr id="0" name=""/>
        <dsp:cNvSpPr/>
      </dsp:nvSpPr>
      <dsp:spPr>
        <a:xfrm>
          <a:off x="475877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توصیفی</a:t>
          </a:r>
          <a:endParaRPr lang="en-US" sz="34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sp:txBody>
      <dsp:txXfrm>
        <a:off x="721498" y="1418650"/>
        <a:ext cx="1226902" cy="1227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F2661-426D-4469-BDC6-8FE925659F44}">
      <dsp:nvSpPr>
        <dsp:cNvPr id="0" name=""/>
        <dsp:cNvSpPr/>
      </dsp:nvSpPr>
      <dsp:spPr>
        <a:xfrm>
          <a:off x="4312773" y="6183541"/>
          <a:ext cx="366052" cy="393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26" y="0"/>
              </a:lnTo>
              <a:lnTo>
                <a:pt x="183026" y="393505"/>
              </a:lnTo>
              <a:lnTo>
                <a:pt x="366052" y="393505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37111-3AE2-4453-BC0B-16A2B52C847E}">
      <dsp:nvSpPr>
        <dsp:cNvPr id="0" name=""/>
        <dsp:cNvSpPr/>
      </dsp:nvSpPr>
      <dsp:spPr>
        <a:xfrm>
          <a:off x="4312773" y="5790035"/>
          <a:ext cx="366052" cy="393505"/>
        </a:xfrm>
        <a:custGeom>
          <a:avLst/>
          <a:gdLst/>
          <a:ahLst/>
          <a:cxnLst/>
          <a:rect l="0" t="0" r="0" b="0"/>
          <a:pathLst>
            <a:path>
              <a:moveTo>
                <a:pt x="0" y="393505"/>
              </a:moveTo>
              <a:lnTo>
                <a:pt x="183026" y="393505"/>
              </a:lnTo>
              <a:lnTo>
                <a:pt x="183026" y="0"/>
              </a:lnTo>
              <a:lnTo>
                <a:pt x="366052" y="0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39A53-3E01-42CB-95E0-6F83ED87A6CD}">
      <dsp:nvSpPr>
        <dsp:cNvPr id="0" name=""/>
        <dsp:cNvSpPr/>
      </dsp:nvSpPr>
      <dsp:spPr>
        <a:xfrm>
          <a:off x="2116461" y="3625752"/>
          <a:ext cx="366052" cy="2557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26" y="0"/>
              </a:lnTo>
              <a:lnTo>
                <a:pt x="183026" y="2557788"/>
              </a:lnTo>
              <a:lnTo>
                <a:pt x="366052" y="2557788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46F3E-AA90-4EFC-BCD2-3A968562AF91}">
      <dsp:nvSpPr>
        <dsp:cNvPr id="0" name=""/>
        <dsp:cNvSpPr/>
      </dsp:nvSpPr>
      <dsp:spPr>
        <a:xfrm>
          <a:off x="4312773" y="3822505"/>
          <a:ext cx="366052" cy="118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26" y="0"/>
              </a:lnTo>
              <a:lnTo>
                <a:pt x="183026" y="1180517"/>
              </a:lnTo>
              <a:lnTo>
                <a:pt x="366052" y="1180517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2BC47-70FB-44FE-B8C6-EE4A6621BDC7}">
      <dsp:nvSpPr>
        <dsp:cNvPr id="0" name=""/>
        <dsp:cNvSpPr/>
      </dsp:nvSpPr>
      <dsp:spPr>
        <a:xfrm>
          <a:off x="4312773" y="3822505"/>
          <a:ext cx="366052" cy="393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26" y="0"/>
              </a:lnTo>
              <a:lnTo>
                <a:pt x="183026" y="393505"/>
              </a:lnTo>
              <a:lnTo>
                <a:pt x="366052" y="393505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71434-A060-4B26-AB51-E280DC31F2D8}">
      <dsp:nvSpPr>
        <dsp:cNvPr id="0" name=""/>
        <dsp:cNvSpPr/>
      </dsp:nvSpPr>
      <dsp:spPr>
        <a:xfrm>
          <a:off x="6509086" y="3428999"/>
          <a:ext cx="366052" cy="118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26" y="0"/>
              </a:lnTo>
              <a:lnTo>
                <a:pt x="183026" y="1180517"/>
              </a:lnTo>
              <a:lnTo>
                <a:pt x="366052" y="1180517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BFFAE-DC0D-462F-96CC-7120E20B83C8}">
      <dsp:nvSpPr>
        <dsp:cNvPr id="0" name=""/>
        <dsp:cNvSpPr/>
      </dsp:nvSpPr>
      <dsp:spPr>
        <a:xfrm>
          <a:off x="6509086" y="3428999"/>
          <a:ext cx="366052" cy="393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26" y="0"/>
              </a:lnTo>
              <a:lnTo>
                <a:pt x="183026" y="393505"/>
              </a:lnTo>
              <a:lnTo>
                <a:pt x="366052" y="393505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0B1D8-C32D-4E89-BD7E-B543940A2878}">
      <dsp:nvSpPr>
        <dsp:cNvPr id="0" name=""/>
        <dsp:cNvSpPr/>
      </dsp:nvSpPr>
      <dsp:spPr>
        <a:xfrm>
          <a:off x="6509086" y="3035493"/>
          <a:ext cx="366052" cy="393505"/>
        </a:xfrm>
        <a:custGeom>
          <a:avLst/>
          <a:gdLst/>
          <a:ahLst/>
          <a:cxnLst/>
          <a:rect l="0" t="0" r="0" b="0"/>
          <a:pathLst>
            <a:path>
              <a:moveTo>
                <a:pt x="0" y="393505"/>
              </a:moveTo>
              <a:lnTo>
                <a:pt x="183026" y="393505"/>
              </a:lnTo>
              <a:lnTo>
                <a:pt x="183026" y="0"/>
              </a:lnTo>
              <a:lnTo>
                <a:pt x="366052" y="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CEC6B-51B6-4246-B1A5-5F0E4856C119}">
      <dsp:nvSpPr>
        <dsp:cNvPr id="0" name=""/>
        <dsp:cNvSpPr/>
      </dsp:nvSpPr>
      <dsp:spPr>
        <a:xfrm>
          <a:off x="6509086" y="2248481"/>
          <a:ext cx="366052" cy="1180517"/>
        </a:xfrm>
        <a:custGeom>
          <a:avLst/>
          <a:gdLst/>
          <a:ahLst/>
          <a:cxnLst/>
          <a:rect l="0" t="0" r="0" b="0"/>
          <a:pathLst>
            <a:path>
              <a:moveTo>
                <a:pt x="0" y="1180517"/>
              </a:moveTo>
              <a:lnTo>
                <a:pt x="183026" y="1180517"/>
              </a:lnTo>
              <a:lnTo>
                <a:pt x="183026" y="0"/>
              </a:lnTo>
              <a:lnTo>
                <a:pt x="366052" y="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A2ABF-9570-4A2E-9A22-CC9AFECDDD7D}">
      <dsp:nvSpPr>
        <dsp:cNvPr id="0" name=""/>
        <dsp:cNvSpPr/>
      </dsp:nvSpPr>
      <dsp:spPr>
        <a:xfrm>
          <a:off x="4312773" y="3428999"/>
          <a:ext cx="366052" cy="393505"/>
        </a:xfrm>
        <a:custGeom>
          <a:avLst/>
          <a:gdLst/>
          <a:ahLst/>
          <a:cxnLst/>
          <a:rect l="0" t="0" r="0" b="0"/>
          <a:pathLst>
            <a:path>
              <a:moveTo>
                <a:pt x="0" y="393505"/>
              </a:moveTo>
              <a:lnTo>
                <a:pt x="183026" y="393505"/>
              </a:lnTo>
              <a:lnTo>
                <a:pt x="183026" y="0"/>
              </a:lnTo>
              <a:lnTo>
                <a:pt x="366052" y="0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FAF90-5599-4A82-9E6E-5F379C731FD3}">
      <dsp:nvSpPr>
        <dsp:cNvPr id="0" name=""/>
        <dsp:cNvSpPr/>
      </dsp:nvSpPr>
      <dsp:spPr>
        <a:xfrm>
          <a:off x="4312773" y="2641987"/>
          <a:ext cx="366052" cy="1180517"/>
        </a:xfrm>
        <a:custGeom>
          <a:avLst/>
          <a:gdLst/>
          <a:ahLst/>
          <a:cxnLst/>
          <a:rect l="0" t="0" r="0" b="0"/>
          <a:pathLst>
            <a:path>
              <a:moveTo>
                <a:pt x="0" y="1180517"/>
              </a:moveTo>
              <a:lnTo>
                <a:pt x="183026" y="1180517"/>
              </a:lnTo>
              <a:lnTo>
                <a:pt x="183026" y="0"/>
              </a:lnTo>
              <a:lnTo>
                <a:pt x="366052" y="0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8AA57-D1D9-436C-9C1D-329CA623DADE}">
      <dsp:nvSpPr>
        <dsp:cNvPr id="0" name=""/>
        <dsp:cNvSpPr/>
      </dsp:nvSpPr>
      <dsp:spPr>
        <a:xfrm>
          <a:off x="2116461" y="3625752"/>
          <a:ext cx="366052" cy="19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26" y="0"/>
              </a:lnTo>
              <a:lnTo>
                <a:pt x="183026" y="196752"/>
              </a:lnTo>
              <a:lnTo>
                <a:pt x="366052" y="196752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DBEBF-E77A-4F66-A2D0-F0B3B471D2AE}">
      <dsp:nvSpPr>
        <dsp:cNvPr id="0" name=""/>
        <dsp:cNvSpPr/>
      </dsp:nvSpPr>
      <dsp:spPr>
        <a:xfrm>
          <a:off x="4312773" y="1067963"/>
          <a:ext cx="398118" cy="773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092" y="0"/>
              </a:lnTo>
              <a:lnTo>
                <a:pt x="215092" y="773318"/>
              </a:lnTo>
              <a:lnTo>
                <a:pt x="398118" y="773318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DE769-4654-4D1B-9C52-C47BF63F744D}">
      <dsp:nvSpPr>
        <dsp:cNvPr id="0" name=""/>
        <dsp:cNvSpPr/>
      </dsp:nvSpPr>
      <dsp:spPr>
        <a:xfrm>
          <a:off x="4312773" y="1022243"/>
          <a:ext cx="3660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052" y="45720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5E072-11A1-44A0-9D48-851BC775168D}">
      <dsp:nvSpPr>
        <dsp:cNvPr id="0" name=""/>
        <dsp:cNvSpPr/>
      </dsp:nvSpPr>
      <dsp:spPr>
        <a:xfrm>
          <a:off x="4312773" y="280951"/>
          <a:ext cx="366052" cy="787011"/>
        </a:xfrm>
        <a:custGeom>
          <a:avLst/>
          <a:gdLst/>
          <a:ahLst/>
          <a:cxnLst/>
          <a:rect l="0" t="0" r="0" b="0"/>
          <a:pathLst>
            <a:path>
              <a:moveTo>
                <a:pt x="0" y="787011"/>
              </a:moveTo>
              <a:lnTo>
                <a:pt x="183026" y="787011"/>
              </a:lnTo>
              <a:lnTo>
                <a:pt x="183026" y="0"/>
              </a:lnTo>
              <a:lnTo>
                <a:pt x="366052" y="0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4B73A-13D9-4660-BBD0-0945D916A791}">
      <dsp:nvSpPr>
        <dsp:cNvPr id="0" name=""/>
        <dsp:cNvSpPr/>
      </dsp:nvSpPr>
      <dsp:spPr>
        <a:xfrm>
          <a:off x="2116461" y="1067963"/>
          <a:ext cx="366052" cy="2557788"/>
        </a:xfrm>
        <a:custGeom>
          <a:avLst/>
          <a:gdLst/>
          <a:ahLst/>
          <a:cxnLst/>
          <a:rect l="0" t="0" r="0" b="0"/>
          <a:pathLst>
            <a:path>
              <a:moveTo>
                <a:pt x="0" y="2557788"/>
              </a:moveTo>
              <a:lnTo>
                <a:pt x="183026" y="2557788"/>
              </a:lnTo>
              <a:lnTo>
                <a:pt x="183026" y="0"/>
              </a:lnTo>
              <a:lnTo>
                <a:pt x="366052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409DA-B66F-4D63-8E79-47743C9C5587}">
      <dsp:nvSpPr>
        <dsp:cNvPr id="0" name=""/>
        <dsp:cNvSpPr/>
      </dsp:nvSpPr>
      <dsp:spPr>
        <a:xfrm>
          <a:off x="286201" y="3346637"/>
          <a:ext cx="1830260" cy="5582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شاخصها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286201" y="3346637"/>
        <a:ext cx="1830260" cy="558229"/>
      </dsp:txXfrm>
    </dsp:sp>
    <dsp:sp modelId="{679E27B2-B70E-4472-8744-E5E73EF95466}">
      <dsp:nvSpPr>
        <dsp:cNvPr id="0" name=""/>
        <dsp:cNvSpPr/>
      </dsp:nvSpPr>
      <dsp:spPr>
        <a:xfrm>
          <a:off x="2482513" y="788848"/>
          <a:ext cx="1830260" cy="5582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مرکزی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2482513" y="788848"/>
        <a:ext cx="1830260" cy="558229"/>
      </dsp:txXfrm>
    </dsp:sp>
    <dsp:sp modelId="{9504EAEF-BB22-49C4-B412-6E8D3279EFA7}">
      <dsp:nvSpPr>
        <dsp:cNvPr id="0" name=""/>
        <dsp:cNvSpPr/>
      </dsp:nvSpPr>
      <dsp:spPr>
        <a:xfrm>
          <a:off x="4678826" y="1836"/>
          <a:ext cx="1830260" cy="55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میانگین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4678826" y="1836"/>
        <a:ext cx="1830260" cy="558229"/>
      </dsp:txXfrm>
    </dsp:sp>
    <dsp:sp modelId="{EB9A8B7B-53E6-4AAA-AE9E-B3DFB746CF4A}">
      <dsp:nvSpPr>
        <dsp:cNvPr id="0" name=""/>
        <dsp:cNvSpPr/>
      </dsp:nvSpPr>
      <dsp:spPr>
        <a:xfrm>
          <a:off x="4678826" y="788848"/>
          <a:ext cx="1830260" cy="55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نما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4678826" y="788848"/>
        <a:ext cx="1830260" cy="558229"/>
      </dsp:txXfrm>
    </dsp:sp>
    <dsp:sp modelId="{F2E4FDBF-E45B-45B1-A18B-C962E2056F02}">
      <dsp:nvSpPr>
        <dsp:cNvPr id="0" name=""/>
        <dsp:cNvSpPr/>
      </dsp:nvSpPr>
      <dsp:spPr>
        <a:xfrm>
          <a:off x="4710892" y="1562167"/>
          <a:ext cx="1830260" cy="55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Zar" panose="00000400000000000000" pitchFamily="2" charset="-78"/>
            </a:rPr>
            <a:t>میانه یا صدک 50ام</a:t>
          </a:r>
          <a:endParaRPr lang="en-US" sz="1800" kern="1200" dirty="0">
            <a:cs typeface="B Zar" panose="00000400000000000000" pitchFamily="2" charset="-78"/>
          </a:endParaRPr>
        </a:p>
      </dsp:txBody>
      <dsp:txXfrm>
        <a:off x="4710892" y="1562167"/>
        <a:ext cx="1830260" cy="558229"/>
      </dsp:txXfrm>
    </dsp:sp>
    <dsp:sp modelId="{7CFA1A2B-D425-493D-BFFA-12F3B46890EE}">
      <dsp:nvSpPr>
        <dsp:cNvPr id="0" name=""/>
        <dsp:cNvSpPr/>
      </dsp:nvSpPr>
      <dsp:spPr>
        <a:xfrm>
          <a:off x="2482513" y="3543390"/>
          <a:ext cx="1830260" cy="5582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پراکندگی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2482513" y="3543390"/>
        <a:ext cx="1830260" cy="558229"/>
      </dsp:txXfrm>
    </dsp:sp>
    <dsp:sp modelId="{F11DE0AF-C708-4776-9B6C-8263B8DDB2C7}">
      <dsp:nvSpPr>
        <dsp:cNvPr id="0" name=""/>
        <dsp:cNvSpPr/>
      </dsp:nvSpPr>
      <dsp:spPr>
        <a:xfrm>
          <a:off x="4678826" y="2362872"/>
          <a:ext cx="1830260" cy="55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دامنه</a:t>
          </a:r>
        </a:p>
      </dsp:txBody>
      <dsp:txXfrm>
        <a:off x="4678826" y="2362872"/>
        <a:ext cx="1830260" cy="558229"/>
      </dsp:txXfrm>
    </dsp:sp>
    <dsp:sp modelId="{6A5615A5-C835-4BAC-B3C2-01EA85F348A9}">
      <dsp:nvSpPr>
        <dsp:cNvPr id="0" name=""/>
        <dsp:cNvSpPr/>
      </dsp:nvSpPr>
      <dsp:spPr>
        <a:xfrm>
          <a:off x="4678826" y="3149884"/>
          <a:ext cx="1830260" cy="55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انحراف از میانگین</a:t>
          </a:r>
        </a:p>
      </dsp:txBody>
      <dsp:txXfrm>
        <a:off x="4678826" y="3149884"/>
        <a:ext cx="1830260" cy="558229"/>
      </dsp:txXfrm>
    </dsp:sp>
    <dsp:sp modelId="{F3610227-F6EE-4A70-99F4-4C15EF4044A8}">
      <dsp:nvSpPr>
        <dsp:cNvPr id="0" name=""/>
        <dsp:cNvSpPr/>
      </dsp:nvSpPr>
      <dsp:spPr>
        <a:xfrm>
          <a:off x="6875138" y="1969366"/>
          <a:ext cx="1830260" cy="5582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میانگین انحرافات</a:t>
          </a:r>
        </a:p>
      </dsp:txBody>
      <dsp:txXfrm>
        <a:off x="6875138" y="1969366"/>
        <a:ext cx="1830260" cy="558229"/>
      </dsp:txXfrm>
    </dsp:sp>
    <dsp:sp modelId="{A7CC74A1-2780-4849-AED2-B14C9591073E}">
      <dsp:nvSpPr>
        <dsp:cNvPr id="0" name=""/>
        <dsp:cNvSpPr/>
      </dsp:nvSpPr>
      <dsp:spPr>
        <a:xfrm>
          <a:off x="6875138" y="2756378"/>
          <a:ext cx="1830260" cy="5582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واریانس</a:t>
          </a:r>
        </a:p>
      </dsp:txBody>
      <dsp:txXfrm>
        <a:off x="6875138" y="2756378"/>
        <a:ext cx="1830260" cy="558229"/>
      </dsp:txXfrm>
    </dsp:sp>
    <dsp:sp modelId="{21504CE9-7AF8-457F-9809-60EC451E95BC}">
      <dsp:nvSpPr>
        <dsp:cNvPr id="0" name=""/>
        <dsp:cNvSpPr/>
      </dsp:nvSpPr>
      <dsp:spPr>
        <a:xfrm>
          <a:off x="6875138" y="3543390"/>
          <a:ext cx="1830260" cy="5582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انحراف معیار</a:t>
          </a:r>
        </a:p>
      </dsp:txBody>
      <dsp:txXfrm>
        <a:off x="6875138" y="3543390"/>
        <a:ext cx="1830260" cy="558229"/>
      </dsp:txXfrm>
    </dsp:sp>
    <dsp:sp modelId="{395D449E-18CA-425C-B366-6080CD3B49C9}">
      <dsp:nvSpPr>
        <dsp:cNvPr id="0" name=""/>
        <dsp:cNvSpPr/>
      </dsp:nvSpPr>
      <dsp:spPr>
        <a:xfrm>
          <a:off x="6875138" y="4330402"/>
          <a:ext cx="1830260" cy="5582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ضریب تغییرات</a:t>
          </a:r>
        </a:p>
      </dsp:txBody>
      <dsp:txXfrm>
        <a:off x="6875138" y="4330402"/>
        <a:ext cx="1830260" cy="558229"/>
      </dsp:txXfrm>
    </dsp:sp>
    <dsp:sp modelId="{36D18F78-5CBE-4D4C-9478-6E29D7F4DBD0}">
      <dsp:nvSpPr>
        <dsp:cNvPr id="0" name=""/>
        <dsp:cNvSpPr/>
      </dsp:nvSpPr>
      <dsp:spPr>
        <a:xfrm>
          <a:off x="4678826" y="3936896"/>
          <a:ext cx="1830260" cy="55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شاخصهای </a:t>
          </a:r>
          <a:r>
            <a:rPr lang="fa-IR" sz="1400" kern="1200" dirty="0">
              <a:cs typeface="B Zar" panose="00000400000000000000" pitchFamily="2" charset="-78"/>
            </a:rPr>
            <a:t>فاصله</a:t>
          </a:r>
          <a:r>
            <a:rPr lang="fa-IR" sz="2000" kern="1200" dirty="0">
              <a:cs typeface="B Zar" panose="00000400000000000000" pitchFamily="2" charset="-78"/>
            </a:rPr>
            <a:t> ای</a:t>
          </a:r>
        </a:p>
      </dsp:txBody>
      <dsp:txXfrm>
        <a:off x="4678826" y="3936896"/>
        <a:ext cx="1830260" cy="558229"/>
      </dsp:txXfrm>
    </dsp:sp>
    <dsp:sp modelId="{3E8BD9FD-4CC6-4EC4-A8DA-8ADBF588406E}">
      <dsp:nvSpPr>
        <dsp:cNvPr id="0" name=""/>
        <dsp:cNvSpPr/>
      </dsp:nvSpPr>
      <dsp:spPr>
        <a:xfrm>
          <a:off x="4678826" y="4723908"/>
          <a:ext cx="1830260" cy="55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صدکها</a:t>
          </a:r>
        </a:p>
      </dsp:txBody>
      <dsp:txXfrm>
        <a:off x="4678826" y="4723908"/>
        <a:ext cx="1830260" cy="558229"/>
      </dsp:txXfrm>
    </dsp:sp>
    <dsp:sp modelId="{06B8FB44-C2F4-4B36-A533-1DFE5B2517E6}">
      <dsp:nvSpPr>
        <dsp:cNvPr id="0" name=""/>
        <dsp:cNvSpPr/>
      </dsp:nvSpPr>
      <dsp:spPr>
        <a:xfrm>
          <a:off x="2482513" y="5904426"/>
          <a:ext cx="1830260" cy="5582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شاخصهای توزیع</a:t>
          </a:r>
        </a:p>
      </dsp:txBody>
      <dsp:txXfrm>
        <a:off x="2482513" y="5904426"/>
        <a:ext cx="1830260" cy="558229"/>
      </dsp:txXfrm>
    </dsp:sp>
    <dsp:sp modelId="{6AABE632-A542-4A8C-9104-6D91D3514682}">
      <dsp:nvSpPr>
        <dsp:cNvPr id="0" name=""/>
        <dsp:cNvSpPr/>
      </dsp:nvSpPr>
      <dsp:spPr>
        <a:xfrm>
          <a:off x="4678826" y="5510920"/>
          <a:ext cx="1830260" cy="55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چولگی</a:t>
          </a:r>
        </a:p>
      </dsp:txBody>
      <dsp:txXfrm>
        <a:off x="4678826" y="5510920"/>
        <a:ext cx="1830260" cy="558229"/>
      </dsp:txXfrm>
    </dsp:sp>
    <dsp:sp modelId="{7A1EE1A9-0809-4B68-9417-7A85A505C3FA}">
      <dsp:nvSpPr>
        <dsp:cNvPr id="0" name=""/>
        <dsp:cNvSpPr/>
      </dsp:nvSpPr>
      <dsp:spPr>
        <a:xfrm>
          <a:off x="4678826" y="6297932"/>
          <a:ext cx="1830260" cy="55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کشیدگی</a:t>
          </a:r>
        </a:p>
      </dsp:txBody>
      <dsp:txXfrm>
        <a:off x="4678826" y="6297932"/>
        <a:ext cx="1830260" cy="558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725FA-DD7E-478D-961C-8DC286E50812}">
      <dsp:nvSpPr>
        <dsp:cNvPr id="0" name=""/>
        <dsp:cNvSpPr/>
      </dsp:nvSpPr>
      <dsp:spPr>
        <a:xfrm>
          <a:off x="4572000" y="823735"/>
          <a:ext cx="682102" cy="49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086"/>
              </a:lnTo>
              <a:lnTo>
                <a:pt x="682102" y="49308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3371E-6408-40B7-AB75-68D4EE5F141C}">
      <dsp:nvSpPr>
        <dsp:cNvPr id="0" name=""/>
        <dsp:cNvSpPr/>
      </dsp:nvSpPr>
      <dsp:spPr>
        <a:xfrm>
          <a:off x="3889897" y="823735"/>
          <a:ext cx="682102" cy="493086"/>
        </a:xfrm>
        <a:custGeom>
          <a:avLst/>
          <a:gdLst/>
          <a:ahLst/>
          <a:cxnLst/>
          <a:rect l="0" t="0" r="0" b="0"/>
          <a:pathLst>
            <a:path>
              <a:moveTo>
                <a:pt x="682102" y="0"/>
              </a:moveTo>
              <a:lnTo>
                <a:pt x="682102" y="493086"/>
              </a:lnTo>
              <a:lnTo>
                <a:pt x="0" y="49308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3317B-620C-49F8-A6EB-14AF22A5F947}">
      <dsp:nvSpPr>
        <dsp:cNvPr id="0" name=""/>
        <dsp:cNvSpPr/>
      </dsp:nvSpPr>
      <dsp:spPr>
        <a:xfrm>
          <a:off x="4572000" y="823735"/>
          <a:ext cx="1988780" cy="1512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550"/>
              </a:lnTo>
              <a:lnTo>
                <a:pt x="1988780" y="1339550"/>
              </a:lnTo>
              <a:lnTo>
                <a:pt x="1988780" y="1512130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3A324-A418-448A-9255-D92BE2CE63D5}">
      <dsp:nvSpPr>
        <dsp:cNvPr id="0" name=""/>
        <dsp:cNvSpPr/>
      </dsp:nvSpPr>
      <dsp:spPr>
        <a:xfrm>
          <a:off x="4526280" y="823735"/>
          <a:ext cx="91440" cy="1512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2130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1795D-B3B5-42D7-8270-F840B576503D}">
      <dsp:nvSpPr>
        <dsp:cNvPr id="0" name=""/>
        <dsp:cNvSpPr/>
      </dsp:nvSpPr>
      <dsp:spPr>
        <a:xfrm>
          <a:off x="2583219" y="3157677"/>
          <a:ext cx="756065" cy="1660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056"/>
              </a:lnTo>
              <a:lnTo>
                <a:pt x="756065" y="166005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3C0C2-7B31-4A30-AF46-E752F0A545D7}">
      <dsp:nvSpPr>
        <dsp:cNvPr id="0" name=""/>
        <dsp:cNvSpPr/>
      </dsp:nvSpPr>
      <dsp:spPr>
        <a:xfrm>
          <a:off x="2583219" y="3157677"/>
          <a:ext cx="756065" cy="49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086"/>
              </a:lnTo>
              <a:lnTo>
                <a:pt x="756065" y="49308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B4CDD-6768-462F-8A34-7AEF12BAE152}">
      <dsp:nvSpPr>
        <dsp:cNvPr id="0" name=""/>
        <dsp:cNvSpPr/>
      </dsp:nvSpPr>
      <dsp:spPr>
        <a:xfrm>
          <a:off x="2583219" y="823735"/>
          <a:ext cx="1988780" cy="1512130"/>
        </a:xfrm>
        <a:custGeom>
          <a:avLst/>
          <a:gdLst/>
          <a:ahLst/>
          <a:cxnLst/>
          <a:rect l="0" t="0" r="0" b="0"/>
          <a:pathLst>
            <a:path>
              <a:moveTo>
                <a:pt x="1988780" y="0"/>
              </a:moveTo>
              <a:lnTo>
                <a:pt x="1988780" y="1339550"/>
              </a:lnTo>
              <a:lnTo>
                <a:pt x="0" y="1339550"/>
              </a:lnTo>
              <a:lnTo>
                <a:pt x="0" y="1512130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A3F82-E326-4A16-8519-6C56EB9CDC74}">
      <dsp:nvSpPr>
        <dsp:cNvPr id="0" name=""/>
        <dsp:cNvSpPr/>
      </dsp:nvSpPr>
      <dsp:spPr>
        <a:xfrm>
          <a:off x="4161094" y="1925"/>
          <a:ext cx="821810" cy="821810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CC5AE-B4BF-43CE-9E8D-877B931F8616}">
      <dsp:nvSpPr>
        <dsp:cNvPr id="0" name=""/>
        <dsp:cNvSpPr/>
      </dsp:nvSpPr>
      <dsp:spPr>
        <a:xfrm>
          <a:off x="4161094" y="1925"/>
          <a:ext cx="821810" cy="821810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4FA80-DE91-457F-8A92-8D1034C49A37}">
      <dsp:nvSpPr>
        <dsp:cNvPr id="0" name=""/>
        <dsp:cNvSpPr/>
      </dsp:nvSpPr>
      <dsp:spPr>
        <a:xfrm>
          <a:off x="3750189" y="149851"/>
          <a:ext cx="1643620" cy="52595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انواع جداول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3750189" y="149851"/>
        <a:ext cx="1643620" cy="525958"/>
      </dsp:txXfrm>
    </dsp:sp>
    <dsp:sp modelId="{BE82541B-FFBA-4DC2-9311-CF3715ACC120}">
      <dsp:nvSpPr>
        <dsp:cNvPr id="0" name=""/>
        <dsp:cNvSpPr/>
      </dsp:nvSpPr>
      <dsp:spPr>
        <a:xfrm>
          <a:off x="2172313" y="2335866"/>
          <a:ext cx="821810" cy="821810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1E032-11F2-463B-900F-8240990C85C4}">
      <dsp:nvSpPr>
        <dsp:cNvPr id="0" name=""/>
        <dsp:cNvSpPr/>
      </dsp:nvSpPr>
      <dsp:spPr>
        <a:xfrm>
          <a:off x="2172313" y="2335866"/>
          <a:ext cx="821810" cy="821810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09688-A258-4C40-BC3F-BC1E92159BF2}">
      <dsp:nvSpPr>
        <dsp:cNvPr id="0" name=""/>
        <dsp:cNvSpPr/>
      </dsp:nvSpPr>
      <dsp:spPr>
        <a:xfrm>
          <a:off x="1761408" y="2483792"/>
          <a:ext cx="1643620" cy="52595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یک بعدی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1761408" y="2483792"/>
        <a:ext cx="1643620" cy="525958"/>
      </dsp:txXfrm>
    </dsp:sp>
    <dsp:sp modelId="{D606D967-B085-4634-B860-D155C52E1B9A}">
      <dsp:nvSpPr>
        <dsp:cNvPr id="0" name=""/>
        <dsp:cNvSpPr/>
      </dsp:nvSpPr>
      <dsp:spPr>
        <a:xfrm>
          <a:off x="3240667" y="3502837"/>
          <a:ext cx="821810" cy="821810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9FB3D-503D-4BC5-A728-7FD6A83E5CEE}">
      <dsp:nvSpPr>
        <dsp:cNvPr id="0" name=""/>
        <dsp:cNvSpPr/>
      </dsp:nvSpPr>
      <dsp:spPr>
        <a:xfrm>
          <a:off x="3240667" y="3502837"/>
          <a:ext cx="821810" cy="821810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CC8C4-F148-447C-9E66-1D0CBEC710BC}">
      <dsp:nvSpPr>
        <dsp:cNvPr id="0" name=""/>
        <dsp:cNvSpPr/>
      </dsp:nvSpPr>
      <dsp:spPr>
        <a:xfrm>
          <a:off x="2829762" y="3650763"/>
          <a:ext cx="1643620" cy="52595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ساده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2829762" y="3650763"/>
        <a:ext cx="1643620" cy="525958"/>
      </dsp:txXfrm>
    </dsp:sp>
    <dsp:sp modelId="{B5678745-7B29-4ECA-B31F-2F9C2AD1D0C9}">
      <dsp:nvSpPr>
        <dsp:cNvPr id="0" name=""/>
        <dsp:cNvSpPr/>
      </dsp:nvSpPr>
      <dsp:spPr>
        <a:xfrm>
          <a:off x="3240667" y="4669808"/>
          <a:ext cx="821810" cy="821810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E826C-B2C3-47E5-9B4D-BFFA37A2F97E}">
      <dsp:nvSpPr>
        <dsp:cNvPr id="0" name=""/>
        <dsp:cNvSpPr/>
      </dsp:nvSpPr>
      <dsp:spPr>
        <a:xfrm>
          <a:off x="3240667" y="4669808"/>
          <a:ext cx="821810" cy="821810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C2063-15E8-4E8E-8708-C706E1C57C11}">
      <dsp:nvSpPr>
        <dsp:cNvPr id="0" name=""/>
        <dsp:cNvSpPr/>
      </dsp:nvSpPr>
      <dsp:spPr>
        <a:xfrm>
          <a:off x="2829762" y="4817733"/>
          <a:ext cx="1643620" cy="52595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مرکب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2829762" y="4817733"/>
        <a:ext cx="1643620" cy="525958"/>
      </dsp:txXfrm>
    </dsp:sp>
    <dsp:sp modelId="{FEF94278-2D17-472E-85FA-C410AA3E143B}">
      <dsp:nvSpPr>
        <dsp:cNvPr id="0" name=""/>
        <dsp:cNvSpPr/>
      </dsp:nvSpPr>
      <dsp:spPr>
        <a:xfrm>
          <a:off x="4161094" y="2335866"/>
          <a:ext cx="821810" cy="821810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02132-B057-4DBC-8A44-0FE9FAA05DDD}">
      <dsp:nvSpPr>
        <dsp:cNvPr id="0" name=""/>
        <dsp:cNvSpPr/>
      </dsp:nvSpPr>
      <dsp:spPr>
        <a:xfrm>
          <a:off x="4161094" y="2335866"/>
          <a:ext cx="821810" cy="821810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1DFF6-C765-4ED5-8B75-375051218886}">
      <dsp:nvSpPr>
        <dsp:cNvPr id="0" name=""/>
        <dsp:cNvSpPr/>
      </dsp:nvSpPr>
      <dsp:spPr>
        <a:xfrm>
          <a:off x="3750189" y="2483792"/>
          <a:ext cx="1643620" cy="52595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دو بعدی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3750189" y="2483792"/>
        <a:ext cx="1643620" cy="525958"/>
      </dsp:txXfrm>
    </dsp:sp>
    <dsp:sp modelId="{99E3C031-6AE8-471B-8BFC-CA85F1B19571}">
      <dsp:nvSpPr>
        <dsp:cNvPr id="0" name=""/>
        <dsp:cNvSpPr/>
      </dsp:nvSpPr>
      <dsp:spPr>
        <a:xfrm>
          <a:off x="6149875" y="2335866"/>
          <a:ext cx="821810" cy="821810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38D0B-5A83-4771-AE11-80126B0E46B3}">
      <dsp:nvSpPr>
        <dsp:cNvPr id="0" name=""/>
        <dsp:cNvSpPr/>
      </dsp:nvSpPr>
      <dsp:spPr>
        <a:xfrm>
          <a:off x="6149875" y="2335866"/>
          <a:ext cx="821810" cy="821810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EB46D-E985-4971-B996-8419855858FE}">
      <dsp:nvSpPr>
        <dsp:cNvPr id="0" name=""/>
        <dsp:cNvSpPr/>
      </dsp:nvSpPr>
      <dsp:spPr>
        <a:xfrm>
          <a:off x="5738970" y="2483792"/>
          <a:ext cx="1643620" cy="52595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چند بعدی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5738970" y="2483792"/>
        <a:ext cx="1643620" cy="525958"/>
      </dsp:txXfrm>
    </dsp:sp>
    <dsp:sp modelId="{1C59257C-B3FA-4558-83DD-6B047611B137}">
      <dsp:nvSpPr>
        <dsp:cNvPr id="0" name=""/>
        <dsp:cNvSpPr/>
      </dsp:nvSpPr>
      <dsp:spPr>
        <a:xfrm>
          <a:off x="3166704" y="1168896"/>
          <a:ext cx="821810" cy="821810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35A21-DA1B-42CD-94E4-7661EB23DD19}">
      <dsp:nvSpPr>
        <dsp:cNvPr id="0" name=""/>
        <dsp:cNvSpPr/>
      </dsp:nvSpPr>
      <dsp:spPr>
        <a:xfrm>
          <a:off x="3166704" y="1168896"/>
          <a:ext cx="821810" cy="821810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9F8DB-B808-4412-A2BA-08121EE45C89}">
      <dsp:nvSpPr>
        <dsp:cNvPr id="0" name=""/>
        <dsp:cNvSpPr/>
      </dsp:nvSpPr>
      <dsp:spPr>
        <a:xfrm>
          <a:off x="2755799" y="1316822"/>
          <a:ext cx="1643620" cy="52595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عنوان و زیر نویس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2755799" y="1316822"/>
        <a:ext cx="1643620" cy="525958"/>
      </dsp:txXfrm>
    </dsp:sp>
    <dsp:sp modelId="{3B2BEB6A-F699-464F-9C96-19FE3A1E8E7E}">
      <dsp:nvSpPr>
        <dsp:cNvPr id="0" name=""/>
        <dsp:cNvSpPr/>
      </dsp:nvSpPr>
      <dsp:spPr>
        <a:xfrm>
          <a:off x="5155485" y="1168896"/>
          <a:ext cx="821810" cy="821810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01629-EC30-468F-8141-E43698E54964}">
      <dsp:nvSpPr>
        <dsp:cNvPr id="0" name=""/>
        <dsp:cNvSpPr/>
      </dsp:nvSpPr>
      <dsp:spPr>
        <a:xfrm>
          <a:off x="5155485" y="1168896"/>
          <a:ext cx="821810" cy="821810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C1930-7BF2-4FDC-9DC0-444FAD8775B2}">
      <dsp:nvSpPr>
        <dsp:cNvPr id="0" name=""/>
        <dsp:cNvSpPr/>
      </dsp:nvSpPr>
      <dsp:spPr>
        <a:xfrm>
          <a:off x="4744580" y="1316822"/>
          <a:ext cx="1643620" cy="52595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طراحی و آرایش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4744580" y="1316822"/>
        <a:ext cx="1643620" cy="525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126B9-A06E-45F8-A6F0-DC03DD994700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Zar" panose="00000400000000000000" pitchFamily="2" charset="-78"/>
            </a:rPr>
            <a:t>حجم نمونه</a:t>
          </a:r>
          <a:endParaRPr lang="en-US" sz="3600" kern="1200" dirty="0">
            <a:cs typeface="B Zar" panose="00000400000000000000" pitchFamily="2" charset="-78"/>
          </a:endParaRPr>
        </a:p>
      </dsp:txBody>
      <dsp:txXfrm>
        <a:off x="2026603" y="31997"/>
        <a:ext cx="2042793" cy="990578"/>
      </dsp:txXfrm>
    </dsp:sp>
    <dsp:sp modelId="{5B7D82C5-26A0-4B88-AEF5-8E6B4F2FF106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cs typeface="B Zar" panose="00000400000000000000" pitchFamily="2" charset="-78"/>
          </a:endParaRPr>
        </a:p>
      </dsp:txBody>
      <dsp:txXfrm>
        <a:off x="3479006" y="1921517"/>
        <a:ext cx="875480" cy="220965"/>
      </dsp:txXfrm>
    </dsp:sp>
    <dsp:sp modelId="{62BDB24A-30C4-4108-BE3D-82A7A70E7B16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cs typeface="B Zar" panose="00000400000000000000" pitchFamily="2" charset="-78"/>
            </a:rPr>
            <a:t>P-value</a:t>
          </a:r>
        </a:p>
      </dsp:txBody>
      <dsp:txXfrm>
        <a:off x="3764096" y="3041423"/>
        <a:ext cx="2042793" cy="990578"/>
      </dsp:txXfrm>
    </dsp:sp>
    <dsp:sp modelId="{10137559-6D63-4349-97C5-CE58941E38B6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cs typeface="B Zar" panose="00000400000000000000" pitchFamily="2" charset="-78"/>
          </a:endParaRPr>
        </a:p>
      </dsp:txBody>
      <dsp:txXfrm rot="10800000">
        <a:off x="2610259" y="3426230"/>
        <a:ext cx="875480" cy="220965"/>
      </dsp:txXfrm>
    </dsp:sp>
    <dsp:sp modelId="{EE7323B7-DECA-44F8-8550-E481B3A94ECC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Zar" panose="00000400000000000000" pitchFamily="2" charset="-78"/>
            </a:rPr>
            <a:t>مقدار اثر</a:t>
          </a:r>
          <a:endParaRPr lang="en-US" sz="3600" kern="1200" dirty="0">
            <a:cs typeface="B Zar" panose="00000400000000000000" pitchFamily="2" charset="-78"/>
          </a:endParaRPr>
        </a:p>
      </dsp:txBody>
      <dsp:txXfrm>
        <a:off x="289109" y="3041423"/>
        <a:ext cx="2042793" cy="990578"/>
      </dsp:txXfrm>
    </dsp:sp>
    <dsp:sp modelId="{71835B59-B290-47A2-B10D-A9FEFDFDBCAD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cs typeface="B Zar" panose="00000400000000000000" pitchFamily="2" charset="-78"/>
          </a:endParaRPr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8D01D-FB98-477B-914C-30251461497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B3215-4DE5-4CF1-A538-91EE2868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758AEB-FB9F-4068-A725-CEA4DC29CFD2}" type="datetime1">
              <a:rPr lang="en-US" smtClean="0"/>
              <a:t>8/19/2024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B56622-675F-4A02-9883-13CBEC0A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4FA4-E99F-4BF6-B3E4-59746CC81217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DEB4-DA55-433C-94BB-FF4A52FF7646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 rtl="1">
              <a:spcBef>
                <a:spcPts val="1200"/>
              </a:spcBef>
              <a:defRPr sz="3200" baseline="0">
                <a:cs typeface="B Zar" pitchFamily="2" charset="-78"/>
              </a:defRPr>
            </a:lvl1pPr>
            <a:lvl2pPr algn="just" rtl="1">
              <a:spcBef>
                <a:spcPts val="1200"/>
              </a:spcBef>
              <a:defRPr sz="3200" baseline="0">
                <a:cs typeface="B Zar" pitchFamily="2" charset="-78"/>
              </a:defRPr>
            </a:lvl2pPr>
            <a:lvl3pPr algn="just" rtl="1">
              <a:spcBef>
                <a:spcPts val="1200"/>
              </a:spcBef>
              <a:defRPr sz="3200" baseline="0">
                <a:cs typeface="B Zar" pitchFamily="2" charset="-78"/>
              </a:defRPr>
            </a:lvl3pPr>
            <a:lvl4pPr algn="just" rtl="1">
              <a:spcBef>
                <a:spcPts val="1200"/>
              </a:spcBef>
              <a:defRPr sz="3200" baseline="0">
                <a:cs typeface="B Zar" pitchFamily="2" charset="-78"/>
              </a:defRPr>
            </a:lvl4pPr>
            <a:lvl5pPr algn="just" rtl="1">
              <a:spcBef>
                <a:spcPts val="1200"/>
              </a:spcBef>
              <a:defRPr sz="3200" baseline="0">
                <a:cs typeface="B Zar" pitchFamily="2" charset="-78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2814" y="6553200"/>
            <a:ext cx="1016386" cy="3047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>
              <a:defRPr>
                <a:cs typeface="B Lotus" panose="00000400000000000000" pitchFamily="2" charset="-78"/>
              </a:defRPr>
            </a:lvl1pPr>
          </a:lstStyle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5774" y="6553201"/>
            <a:ext cx="387340" cy="3047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algn="l" rtl="1">
              <a:defRPr>
                <a:cs typeface="B Lotus" panose="00000400000000000000" pitchFamily="2" charset="-78"/>
              </a:defRPr>
            </a:lvl1pPr>
          </a:lstStyle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 rtl="1">
              <a:defRPr>
                <a:solidFill>
                  <a:srgbClr val="FF0000"/>
                </a:solidFill>
                <a:cs typeface="B Zar" pitchFamily="2" charset="-78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1C7A-CE9C-48AA-8118-D33F21DD4E8B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C03C-B509-45F5-8F8E-145FB4B8A646}" type="datetime1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3B83-81B6-4D56-BCA5-2A2EAA00A99C}" type="datetime1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6DCA-4622-4D9B-A833-AFE34C7A00FA}" type="datetime1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4519-283E-416C-932A-7F934FE89C4A}" type="datetime1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447E4F3-609D-49E2-B2AA-BEC1887AAD8F}" type="datetime1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7FCC22-E4F4-4A13-8CD9-BCFCB54EF07E}" type="datetime1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B56622-675F-4A02-9883-13CBEC0A0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56A2C1-D60D-4C1E-8428-80AB0CC20B87}" type="datetime1">
              <a:rPr lang="en-US" smtClean="0"/>
              <a:t>8/19/2024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B56622-675F-4A02-9883-13CBEC0A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304999"/>
            <a:ext cx="8915400" cy="1981200"/>
          </a:xfrm>
        </p:spPr>
        <p:txBody>
          <a:bodyPr>
            <a:normAutofit/>
          </a:bodyPr>
          <a:lstStyle/>
          <a:p>
            <a:pPr algn="ctr" rtl="1"/>
            <a:r>
              <a:rPr lang="fa-IR" sz="54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  <a:cs typeface="B Titr" panose="00000700000000000000" pitchFamily="2" charset="-78"/>
              </a:rPr>
              <a:t>آشنایی با آمار حیاتی به زبان ساده</a:t>
            </a:r>
            <a:br>
              <a:rPr lang="fa-IR" sz="54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latin typeface="Californian FB" panose="0207040306080B030204" pitchFamily="18" charset="0"/>
                <a:cs typeface="B Lotus" panose="00000400000000000000" pitchFamily="2" charset="-78"/>
              </a:rPr>
              <a:t>نگاهی متفاوت و کاربردی</a:t>
            </a:r>
            <a:endParaRPr lang="en-US" sz="4400" dirty="0">
              <a:solidFill>
                <a:srgbClr val="FF0000"/>
              </a:solidFill>
              <a:latin typeface="Californian FB" panose="0207040306080B030204" pitchFamily="18" charset="0"/>
              <a:cs typeface="B Lotus" panose="00000400000000000000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345624" y="5839192"/>
            <a:ext cx="4567236" cy="995362"/>
          </a:xfrm>
        </p:spPr>
        <p:txBody>
          <a:bodyPr>
            <a:normAutofit/>
          </a:bodyPr>
          <a:lstStyle/>
          <a:p>
            <a:pPr rtl="1"/>
            <a:r>
              <a:rPr lang="fa-I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anose="00000400000000000000" pitchFamily="2" charset="-78"/>
              </a:rPr>
              <a:t>دکتر علی اکبر حق دوست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957" y="502832"/>
            <a:ext cx="4038285" cy="40011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cs typeface="B Esfehan" panose="00000700000000000000" pitchFamily="2" charset="-78"/>
              </a:rPr>
              <a:t>بنام او </a:t>
            </a:r>
            <a:r>
              <a:rPr lang="fa-IR" sz="20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cs typeface="B Esfehan" panose="00000700000000000000" pitchFamily="2" charset="-78"/>
              </a:rPr>
              <a:t>كه</a:t>
            </a:r>
            <a:r>
              <a:rPr lang="fa-IR" sz="20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cs typeface="B Esfehan" panose="00000700000000000000" pitchFamily="2" charset="-78"/>
              </a:rPr>
              <a:t> آگاه بر هر نهان است و دانا بر هر </a:t>
            </a:r>
            <a:r>
              <a:rPr lang="fa-IR" sz="20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cs typeface="B Esfehan" panose="00000700000000000000" pitchFamily="2" charset="-78"/>
              </a:rPr>
              <a:t>حقيقت</a:t>
            </a:r>
            <a:endParaRPr lang="en-US" sz="20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cs typeface="B Esfehan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0492"/>
            <a:ext cx="1828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5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بیان درصدها افقی یا عمودی و یا کل</a:t>
            </a:r>
          </a:p>
          <a:p>
            <a:r>
              <a:rPr lang="fa-IR" dirty="0"/>
              <a:t>ممیزگذاری</a:t>
            </a:r>
          </a:p>
          <a:p>
            <a:r>
              <a:rPr lang="fa-IR" dirty="0"/>
              <a:t>خطوط اضافه و کم</a:t>
            </a:r>
          </a:p>
          <a:p>
            <a:r>
              <a:rPr lang="fa-IR" dirty="0"/>
              <a:t>تفاوت در جمعها و تفاوت جمعها با حجم نمونه</a:t>
            </a:r>
          </a:p>
          <a:p>
            <a:r>
              <a:rPr lang="fa-IR" dirty="0"/>
              <a:t>نقص در عناوین و زیر نویسها</a:t>
            </a:r>
          </a:p>
          <a:p>
            <a:r>
              <a:rPr lang="fa-IR" dirty="0"/>
              <a:t>تکرار عددها در متن و جداول</a:t>
            </a:r>
          </a:p>
          <a:p>
            <a:r>
              <a:rPr lang="fa-IR" dirty="0"/>
              <a:t>تفاوت اعداد جداول و متن</a:t>
            </a:r>
          </a:p>
          <a:p>
            <a:r>
              <a:rPr lang="fa-IR" dirty="0"/>
              <a:t>بیان جزئیات زیاد مانند دامنه اطمینانها و مقادیر </a:t>
            </a:r>
            <a:r>
              <a:rPr lang="en-US" dirty="0"/>
              <a:t>p</a:t>
            </a:r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اشتباهات رایج در جداول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4350"/>
            <a:ext cx="1281998" cy="128199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1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1472" y="274638"/>
            <a:ext cx="45353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آمار توصیفی: نمودارها</a:t>
            </a:r>
            <a:br>
              <a:rPr lang="fa-IR" dirty="0"/>
            </a:br>
            <a:r>
              <a:rPr lang="fa-IR" dirty="0"/>
              <a:t>دایره ای ساده و مرکب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6200" y="1143000"/>
            <a:ext cx="3857898" cy="1295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B Koodak" panose="00000700000000000000" pitchFamily="2" charset="-78"/>
              </a:rPr>
              <a:t>ابزاری برای نشان دادن موثر و تاثیرگذار </a:t>
            </a:r>
            <a:r>
              <a:rPr lang="en-US" sz="3600" dirty="0"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91" y="1752600"/>
            <a:ext cx="4874623" cy="2380936"/>
          </a:xfrm>
          <a:prstGeom prst="rect">
            <a:avLst/>
          </a:prstGeom>
        </p:spPr>
      </p:pic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597"/>
            <a:ext cx="1828800" cy="14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563881"/>
            <a:ext cx="4621169" cy="270685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8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597"/>
            <a:ext cx="1828800" cy="14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76200" y="1143000"/>
            <a:ext cx="3857898" cy="1295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B Koodak" panose="00000700000000000000" pitchFamily="2" charset="-78"/>
              </a:rPr>
              <a:t>ابزاری برای نشان دادن موثر و تاثیرگذار </a:t>
            </a:r>
            <a:r>
              <a:rPr lang="en-US" sz="3600" dirty="0"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151472" y="274638"/>
            <a:ext cx="45353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آمار توصیفی: نمودارها</a:t>
            </a:r>
            <a:br>
              <a:rPr lang="fa-IR" dirty="0"/>
            </a:br>
            <a:r>
              <a:rPr lang="fa-IR" dirty="0"/>
              <a:t>میله ای ساده و ترکیبی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24" y="1408929"/>
            <a:ext cx="4638608" cy="255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2685664"/>
            <a:ext cx="4263390" cy="258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028" y="3826929"/>
            <a:ext cx="4343400" cy="27600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7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597"/>
            <a:ext cx="1828800" cy="14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76200" y="1143000"/>
            <a:ext cx="3857898" cy="1295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B Koodak" panose="00000700000000000000" pitchFamily="2" charset="-78"/>
              </a:rPr>
              <a:t>ابزاری برای نشان دادن موثر و تاثیرگذار </a:t>
            </a:r>
            <a:r>
              <a:rPr lang="en-US" sz="3600" dirty="0"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1"/>
            <a:ext cx="73914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51472" y="274638"/>
            <a:ext cx="45353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آمار توصیفی: نمودارها</a:t>
            </a:r>
            <a:br>
              <a:rPr lang="fa-IR" dirty="0"/>
            </a:br>
            <a:r>
              <a:rPr lang="fa-IR" dirty="0"/>
              <a:t>میله ای انباشته ای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6200" y="1143000"/>
            <a:ext cx="3857898" cy="1295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B Koodak" panose="00000700000000000000" pitchFamily="2" charset="-78"/>
              </a:rPr>
              <a:t>ابزاری برای نشان دادن موثر و تاثیرگذار </a:t>
            </a:r>
            <a:r>
              <a:rPr lang="en-US" sz="3600" dirty="0"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934098" y="274638"/>
            <a:ext cx="475270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آمار توصیفی: نمودارها</a:t>
            </a:r>
            <a:br>
              <a:rPr lang="fa-IR" dirty="0"/>
            </a:br>
            <a:r>
              <a:rPr lang="fa-IR" dirty="0"/>
              <a:t>میله ای با دو محور عمودی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726362"/>
            <a:ext cx="4572258" cy="3864144"/>
          </a:xfrm>
          <a:prstGeom prst="rect">
            <a:avLst/>
          </a:prstGeom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597"/>
            <a:ext cx="1828800" cy="14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3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6200" y="1143000"/>
            <a:ext cx="3857898" cy="1295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B Koodak" panose="00000700000000000000" pitchFamily="2" charset="-78"/>
              </a:rPr>
              <a:t>ابزاری برای نشان دادن موثر و تاثیرگذار </a:t>
            </a:r>
            <a:r>
              <a:rPr lang="en-US" sz="3600" dirty="0"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147796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آمار توصیفی: تاثیر مقیاس محور عمودی در نمودارها</a:t>
            </a:r>
            <a:br>
              <a:rPr lang="fa-IR" dirty="0"/>
            </a:b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20962"/>
            <a:ext cx="8207607" cy="2789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16076"/>
            <a:ext cx="1676400" cy="9419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2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597"/>
            <a:ext cx="1828800" cy="14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76200" y="1143000"/>
            <a:ext cx="3857898" cy="1295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B Koodak" panose="00000700000000000000" pitchFamily="2" charset="-78"/>
              </a:rPr>
              <a:t>ابزاری برای نشان دادن موثر و تاثیرگذار </a:t>
            </a:r>
            <a:r>
              <a:rPr lang="en-US" sz="3600" dirty="0"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151472" y="274638"/>
            <a:ext cx="45353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آمار توصیفی: نمودارها</a:t>
            </a:r>
            <a:br>
              <a:rPr lang="fa-IR" dirty="0"/>
            </a:br>
            <a:r>
              <a:rPr lang="fa-IR" dirty="0"/>
              <a:t>ترکیبی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53937"/>
            <a:ext cx="7924800" cy="33658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6200" y="1143000"/>
            <a:ext cx="3857898" cy="1295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B Koodak" panose="00000700000000000000" pitchFamily="2" charset="-78"/>
              </a:rPr>
              <a:t>ابزاری برای نشان دادن موثر و تاثیرگذار </a:t>
            </a:r>
            <a:r>
              <a:rPr lang="en-US" sz="3600" dirty="0"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151472" y="274638"/>
            <a:ext cx="45353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آمار توصیفی: نمودارها</a:t>
            </a:r>
            <a:br>
              <a:rPr lang="fa-IR" dirty="0"/>
            </a:br>
            <a:r>
              <a:rPr lang="fa-IR" dirty="0"/>
              <a:t>خطی و سطحی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2" y="2464526"/>
            <a:ext cx="72390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38154" y="2002861"/>
            <a:ext cx="45241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cs typeface="B Zar" panose="00000400000000000000" pitchFamily="2" charset="-78"/>
              </a:rPr>
              <a:t>تعداد مراجعین به اورژانس به تفکیک جنس</a:t>
            </a:r>
          </a:p>
        </p:txBody>
      </p:sp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597"/>
            <a:ext cx="1828800" cy="14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1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6200" y="1143000"/>
            <a:ext cx="3857898" cy="1295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B Koodak" panose="00000700000000000000" pitchFamily="2" charset="-78"/>
              </a:rPr>
              <a:t>ابزاری برای نشان دادن موثر و تاثیرگذار </a:t>
            </a:r>
            <a:r>
              <a:rPr lang="en-US" sz="3600" dirty="0"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111944" y="370329"/>
            <a:ext cx="45353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آمار توصیفی: نمودار هیستوگرام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0" y="2362200"/>
            <a:ext cx="45241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cs typeface="B Zar" panose="00000400000000000000" pitchFamily="2" charset="-78"/>
              </a:rPr>
              <a:t>توزیع سنی مراجعین به اورژانس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993143"/>
            <a:ext cx="5944115" cy="3200677"/>
          </a:xfrm>
          <a:prstGeom prst="rect">
            <a:avLst/>
          </a:prstGeom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597"/>
            <a:ext cx="1828800" cy="14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6200" y="1143000"/>
            <a:ext cx="3857898" cy="1295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B Koodak" panose="00000700000000000000" pitchFamily="2" charset="-78"/>
              </a:rPr>
              <a:t>ابزاری برای نشان دادن موثر و تاثیرگذار </a:t>
            </a:r>
            <a:r>
              <a:rPr lang="en-US" sz="3600" dirty="0"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151472" y="274638"/>
            <a:ext cx="45353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آمار توصیفی: نمودار رادار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60982"/>
            <a:ext cx="4495800" cy="436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597"/>
            <a:ext cx="1828800" cy="14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4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5548F-F6F7-4E9F-800A-E4E18FD6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1DE11-C06F-4A7A-A449-C3A85A74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52FCA-7910-47B9-931C-450A52C31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37" y="381000"/>
            <a:ext cx="6324925" cy="2375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F13C05-39F7-4497-AA6D-87C76CF0B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42" y="3200400"/>
            <a:ext cx="4454572" cy="1924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FE8BD6-AA70-487B-8FF7-A44EE3E70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" y="3147908"/>
            <a:ext cx="4572000" cy="1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7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6200" y="1143000"/>
            <a:ext cx="3857898" cy="1295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B Koodak" panose="00000700000000000000" pitchFamily="2" charset="-78"/>
              </a:rPr>
              <a:t>ابزاری برای نشان دادن موثر و تاثیرگذار </a:t>
            </a:r>
            <a:r>
              <a:rPr lang="en-US" sz="3600" dirty="0"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151472" y="274638"/>
            <a:ext cx="45353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آمار توصیفی: نمودار پراکنش</a:t>
            </a:r>
          </a:p>
        </p:txBody>
      </p:sp>
      <p:pic>
        <p:nvPicPr>
          <p:cNvPr id="8" name="Picture 7" descr="C:\Users\siminm\Desktop\charts\scatter-plots-shape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64525"/>
            <a:ext cx="5715000" cy="4356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597"/>
            <a:ext cx="1828800" cy="14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5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آمار توصیفی: نقشه ها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3914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14400" y="1300054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توزیع جغرافیایی قد و تغییرات آن در پنج دهه گذشته در ایران (صدک­های قد بر اساس جمعیت متولدین سال­های 1980 تا 1984 محاسبه شده­اند</a:t>
            </a:r>
            <a:endParaRPr lang="fa-I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9" y="5654046"/>
            <a:ext cx="1624149" cy="12611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3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برآورد آماری</a:t>
            </a:r>
          </a:p>
        </p:txBody>
      </p:sp>
      <p:pic>
        <p:nvPicPr>
          <p:cNvPr id="4098" name="Picture 2" descr="Image result for statistical pop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5055"/>
            <a:ext cx="588909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199" y="5715000"/>
            <a:ext cx="1670050" cy="1219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9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تعریف آماره و پارمتر</a:t>
            </a:r>
          </a:p>
          <a:p>
            <a:endParaRPr lang="fa-IR" dirty="0"/>
          </a:p>
          <a:p>
            <a:endParaRPr lang="fa-IR" dirty="0"/>
          </a:p>
          <a:p>
            <a:r>
              <a:rPr lang="fa-IR" dirty="0"/>
              <a:t>میزان اطمینان در تخمین پارامتر از روی آماره</a:t>
            </a:r>
          </a:p>
          <a:p>
            <a:pPr lvl="1"/>
            <a:r>
              <a:rPr lang="fa-IR" dirty="0"/>
              <a:t>ضریب اطمینان (</a:t>
            </a:r>
            <a:r>
              <a:rPr lang="en-US" dirty="0"/>
              <a:t>confidence coefficient</a:t>
            </a:r>
            <a:r>
              <a:rPr lang="fa-IR" dirty="0"/>
              <a:t>)</a:t>
            </a:r>
            <a:endParaRPr lang="en-US" dirty="0"/>
          </a:p>
          <a:p>
            <a:pPr lvl="1"/>
            <a:r>
              <a:rPr lang="fa-IR" dirty="0"/>
              <a:t>دامنه اطمینان (</a:t>
            </a:r>
            <a:r>
              <a:rPr lang="en-US" dirty="0"/>
              <a:t>confidence interval or limit</a:t>
            </a:r>
            <a:r>
              <a:rPr lang="fa-IR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برآورد آماری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5715000"/>
            <a:ext cx="1670050" cy="1219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7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a-IR" dirty="0"/>
              <a:t>خطاهای آماری</a:t>
            </a:r>
            <a:br>
              <a:rPr lang="fa-IR" dirty="0"/>
            </a:b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رابطه بین استفاده زیاد از تلفن همراه و کاهش شنوایی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64467"/>
              </p:ext>
            </p:extLst>
          </p:nvPr>
        </p:nvGraphicFramePr>
        <p:xfrm>
          <a:off x="76200" y="1524000"/>
          <a:ext cx="8991600" cy="3175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35332">
                  <a:extLst>
                    <a:ext uri="{9D8B030D-6E8A-4147-A177-3AD203B41FA5}">
                      <a16:colId xmlns:a16="http://schemas.microsoft.com/office/drawing/2014/main" val="3934347334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3312283801"/>
                    </a:ext>
                  </a:extLst>
                </a:gridCol>
                <a:gridCol w="3407228">
                  <a:extLst>
                    <a:ext uri="{9D8B030D-6E8A-4147-A177-3AD203B41FA5}">
                      <a16:colId xmlns:a16="http://schemas.microsoft.com/office/drawing/2014/main" val="53083736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fa-IR" sz="24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Zar" panose="00000400000000000000" pitchFamily="2" charset="-78"/>
                        </a:rPr>
                        <a:t>واقعا رابطه وجود دارد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Zar" panose="00000400000000000000" pitchFamily="2" charset="-78"/>
                        </a:rPr>
                        <a:t>رابطه ای وجود ندارد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590355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>
                          <a:cs typeface="B Zar" panose="00000400000000000000" pitchFamily="2" charset="-78"/>
                        </a:rPr>
                        <a:t>رابطه کشف می شود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آفرین:</a:t>
                      </a:r>
                    </a:p>
                    <a:p>
                      <a:pPr algn="ctr" rtl="1"/>
                      <a:r>
                        <a:rPr lang="fa-IR" sz="2400" dirty="0">
                          <a:cs typeface="B Zar" panose="00000400000000000000" pitchFamily="2" charset="-78"/>
                        </a:rPr>
                        <a:t>پس باید تلفنهای همراه را شکست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Zar" panose="00000400000000000000" pitchFamily="2" charset="-78"/>
                        </a:rPr>
                        <a:t>رد فرضیه صفر به غلط:</a:t>
                      </a:r>
                    </a:p>
                    <a:p>
                      <a:pPr algn="ctr" rtl="1"/>
                      <a:r>
                        <a:rPr lang="fa-IR" sz="2400" dirty="0">
                          <a:cs typeface="B Zar" panose="00000400000000000000" pitchFamily="2" charset="-78"/>
                        </a:rPr>
                        <a:t>باز هم ادعای بی جا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890594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>
                          <a:cs typeface="B Zar" panose="00000400000000000000" pitchFamily="2" charset="-78"/>
                        </a:rPr>
                        <a:t>رابطه کشف نمی شود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قبول فرضیه صفر به غلط: </a:t>
                      </a:r>
                      <a:r>
                        <a:rPr kumimoji="0"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عدم توان یافتن حقیقت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آفرین:</a:t>
                      </a:r>
                    </a:p>
                    <a:p>
                      <a:pPr algn="ctr" rtl="1"/>
                      <a:r>
                        <a:rPr lang="fa-IR" sz="2400" dirty="0">
                          <a:cs typeface="B Zar" panose="00000400000000000000" pitchFamily="2" charset="-78"/>
                        </a:rPr>
                        <a:t>پس با خیال راحت از تلفن همراه استفاده کنیم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2785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1" y="5791200"/>
            <a:ext cx="1446608" cy="10835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8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</a:t>
            </a:r>
            <a:endParaRPr lang="fa-IR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fa-IR" dirty="0"/>
              <a:t>چگونه می‏توان فهمید که یک سکه متقارن است؟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1255561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438400"/>
            <a:ext cx="4953000" cy="30096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0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100" dirty="0">
                <a:cs typeface="B Nazanin" panose="00000400000000000000" pitchFamily="2" charset="-78"/>
              </a:rPr>
              <a:t>داستان فنجان شیر-چای و معنی داری آماری</a:t>
            </a:r>
            <a:endParaRPr lang="en-US" sz="21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1770" y="2226469"/>
            <a:ext cx="5003580" cy="3608744"/>
          </a:xfrm>
        </p:spPr>
        <p:txBody>
          <a:bodyPr>
            <a:normAutofit/>
          </a:bodyPr>
          <a:lstStyle/>
          <a:p>
            <a:pPr algn="r" rtl="1"/>
            <a:endParaRPr lang="fa-IR" sz="1500" dirty="0">
              <a:cs typeface="B Nazanin" panose="00000400000000000000" pitchFamily="2" charset="-78"/>
            </a:endParaRPr>
          </a:p>
          <a:p>
            <a:pPr algn="just" rtl="1"/>
            <a:r>
              <a:rPr lang="fa-IR" sz="1500" b="1" dirty="0">
                <a:cs typeface="B Nazanin" panose="00000400000000000000" pitchFamily="2" charset="-78"/>
              </a:rPr>
              <a:t>نزدیک به صد سال قبل (</a:t>
            </a:r>
            <a:r>
              <a:rPr lang="en-US" sz="1500" b="1" dirty="0">
                <a:cs typeface="B Nazanin" panose="00000400000000000000" pitchFamily="2" charset="-78"/>
              </a:rPr>
              <a:t>1925</a:t>
            </a:r>
            <a:r>
              <a:rPr lang="fa-IR" sz="1500" b="1" dirty="0">
                <a:cs typeface="B Nazanin" panose="00000400000000000000" pitchFamily="2" charset="-78"/>
              </a:rPr>
              <a:t>)، یک بانوی انگلیسی، دکتر موریل</a:t>
            </a:r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 بریستول</a:t>
            </a:r>
            <a:r>
              <a:rPr lang="fa-IR" sz="1500" b="1" dirty="0">
                <a:cs typeface="B Nazanin" panose="00000400000000000000" pitchFamily="2" charset="-78"/>
              </a:rPr>
              <a:t>، با ادعای اینکه می‌تواند از طریق </a:t>
            </a:r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چشیدن</a:t>
            </a:r>
            <a:r>
              <a:rPr lang="fa-IR" sz="1500" b="1" dirty="0">
                <a:cs typeface="B Nazanin" panose="00000400000000000000" pitchFamily="2" charset="-78"/>
              </a:rPr>
              <a:t> تشخیص دهد که در یک فنجان شیر-چای اول </a:t>
            </a:r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شیر</a:t>
            </a:r>
            <a:r>
              <a:rPr lang="fa-IR" sz="1500" b="1" dirty="0">
                <a:cs typeface="B Nazanin" panose="00000400000000000000" pitchFamily="2" charset="-78"/>
              </a:rPr>
              <a:t> ریخته شده است یا </a:t>
            </a:r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چای</a:t>
            </a:r>
            <a:r>
              <a:rPr lang="fa-IR" sz="1500" b="1" dirty="0">
                <a:cs typeface="B Nazanin" panose="00000400000000000000" pitchFamily="2" charset="-78"/>
              </a:rPr>
              <a:t>، برخی از آماردانان برجسته را شگفت‌زده کرد. یکی از آماردانان رونالد </a:t>
            </a:r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فیشر</a:t>
            </a:r>
            <a:r>
              <a:rPr lang="fa-IR" sz="1500" b="1" dirty="0">
                <a:cs typeface="B Nazanin" panose="00000400000000000000" pitchFamily="2" charset="-78"/>
              </a:rPr>
              <a:t> بود.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18" y="3815747"/>
            <a:ext cx="6207672" cy="20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7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100" dirty="0">
                <a:cs typeface="B Nazanin" panose="00000400000000000000" pitchFamily="2" charset="-78"/>
              </a:rPr>
              <a:t>ادامه داستان . . .</a:t>
            </a:r>
            <a:endParaRPr lang="en-US" sz="21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11" y="3659571"/>
            <a:ext cx="5912069" cy="21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3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100" dirty="0">
                <a:cs typeface="B Nazanin" panose="00000400000000000000" pitchFamily="2" charset="-78"/>
              </a:rPr>
              <a:t>ادامه داستان . . .</a:t>
            </a:r>
            <a:endParaRPr lang="en-US" sz="21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07" y="3676936"/>
            <a:ext cx="5864772" cy="20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5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عوامل موثر بر مقدار </a:t>
            </a:r>
            <a:r>
              <a:rPr lang="en-US" dirty="0"/>
              <a:t>p</a:t>
            </a:r>
          </a:p>
        </p:txBody>
      </p:sp>
      <p:sp>
        <p:nvSpPr>
          <p:cNvPr id="6" name="AutoShape 6" descr="Image result for statistics symb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8168403"/>
              </p:ext>
            </p:extLst>
          </p:nvPr>
        </p:nvGraphicFramePr>
        <p:xfrm>
          <a:off x="1524000" y="15319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04571"/>
            <a:ext cx="1444877" cy="135342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/>
              <a:t>علی اکبر حق دوست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8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نقش آمار توصیفی، برآورد و آمار تحلیلی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430731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3733800"/>
            <a:ext cx="1828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>
                <a:cs typeface="B Zar" panose="00000400000000000000" pitchFamily="2" charset="-78"/>
              </a:rPr>
              <a:t>شرح آنچه می بینیم به زبانی ساده و بین المللی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733799"/>
            <a:ext cx="1828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>
                <a:cs typeface="B Zar" panose="00000400000000000000" pitchFamily="2" charset="-78"/>
              </a:rPr>
              <a:t>تعمیم آنچه در نمونه دیده ایم به جامعه آماری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733799"/>
            <a:ext cx="1828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>
                <a:cs typeface="B Zar" panose="00000400000000000000" pitchFamily="2" charset="-78"/>
              </a:rPr>
              <a:t>تبیین اثر شانس و تصادف در توجیه یافته ها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12" y="5333999"/>
            <a:ext cx="1486354" cy="15610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9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5DF38B-416E-46F4-9275-6FA8D63F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464C09-A7F3-484B-82B6-8995DF56B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2A706B-CE60-4298-A097-275A8E468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DDF7CF-37DA-4A6F-B747-9162058C9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8764D9-9C20-400E-A00B-35DB574E7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06BD93-3C13-4759-9932-A8998E48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73836"/>
            <a:ext cx="6858000" cy="939546"/>
          </a:xfrm>
        </p:spPr>
        <p:txBody>
          <a:bodyPr>
            <a:noAutofit/>
          </a:bodyPr>
          <a:lstStyle/>
          <a:p>
            <a:r>
              <a:rPr lang="fa-IR" sz="2400" dirty="0"/>
              <a:t>مخدوش كنندگي: رابطه بين سيگار و بیماریهای قلبي و عروقي</a:t>
            </a:r>
            <a:endParaRPr lang="en-US" sz="2400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57300" y="2000250"/>
            <a:ext cx="2457450" cy="360045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70 </a:t>
                </a:r>
              </a:p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30</a:t>
                </a:r>
              </a:p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>
                    <a:cs typeface="B Mitra" panose="00000400000000000000" pitchFamily="2" charset="-78"/>
                  </a:rPr>
                  <a:t>سيگاري</a:t>
                </a:r>
                <a:endParaRPr lang="en-US" sz="1350"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35 </a:t>
                </a:r>
              </a:p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65</a:t>
                </a:r>
              </a:p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>
                    <a:cs typeface="B Mitra" panose="00000400000000000000" pitchFamily="2" charset="-78"/>
                  </a:rPr>
                  <a:t>غير سيگاري</a:t>
                </a:r>
                <a:endParaRPr lang="en-US" sz="1350">
                  <a:cs typeface="B Mitra" panose="00000400000000000000" pitchFamily="2" charset="-78"/>
                </a:endParaRPr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مخدوش‌كنندگي</a:t>
            </a: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57300" y="2000250"/>
            <a:ext cx="2457450" cy="360045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70 </a:t>
                </a:r>
              </a:p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30</a:t>
                </a:r>
              </a:p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>
                    <a:cs typeface="B Mitra" panose="00000400000000000000" pitchFamily="2" charset="-78"/>
                  </a:rPr>
                  <a:t>سيگاري</a:t>
                </a:r>
                <a:endParaRPr lang="en-US" sz="1350"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35 </a:t>
                </a:r>
              </a:p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65</a:t>
                </a:r>
              </a:p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>
                    <a:cs typeface="B Mitra" panose="00000400000000000000" pitchFamily="2" charset="-78"/>
                  </a:rPr>
                  <a:t>غير سيگاري</a:t>
                </a:r>
                <a:endParaRPr lang="en-US" sz="1350">
                  <a:cs typeface="B Mitra" panose="00000400000000000000" pitchFamily="2" charset="-78"/>
                </a:endParaRPr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486400" y="2057400"/>
            <a:ext cx="2457450" cy="3600450"/>
            <a:chOff x="3264" y="1008"/>
            <a:chExt cx="2064" cy="3024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3264" y="1776"/>
              <a:ext cx="960" cy="16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 </a:t>
              </a:r>
            </a:p>
            <a:p>
              <a:pPr algn="ctr"/>
              <a:r>
                <a:rPr lang="fa-IR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3264" y="1344"/>
              <a:ext cx="960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</a:t>
              </a:r>
            </a:p>
            <a:p>
              <a:pPr algn="ctr"/>
              <a:r>
                <a:rPr lang="fa-IR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sz="135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3408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1350">
                  <a:cs typeface="B Mitra" panose="00000400000000000000" pitchFamily="2" charset="-78"/>
                </a:rPr>
                <a:t>معتاد</a:t>
              </a:r>
              <a:endParaRPr lang="en-US" sz="1350">
                <a:cs typeface="B Mitra" panose="00000400000000000000" pitchFamily="2" charset="-78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4368" y="2880"/>
              <a:ext cx="960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 </a:t>
              </a:r>
            </a:p>
            <a:p>
              <a:pPr algn="ctr"/>
              <a:r>
                <a:rPr lang="fa-IR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4368" y="1344"/>
              <a:ext cx="960" cy="15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</a:t>
              </a:r>
            </a:p>
            <a:p>
              <a:pPr algn="ctr"/>
              <a:r>
                <a:rPr lang="fa-IR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sz="135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512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1350">
                  <a:cs typeface="B Mitra" panose="00000400000000000000" pitchFamily="2" charset="-78"/>
                </a:rPr>
                <a:t>غير معتاد</a:t>
              </a:r>
              <a:endParaRPr lang="en-US" sz="1350">
                <a:cs typeface="B Mitra" panose="00000400000000000000" pitchFamily="2" charset="-78"/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3408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مخدوش كنندگي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57300" y="2000250"/>
            <a:ext cx="2457450" cy="360045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70 </a:t>
                </a:r>
              </a:p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30</a:t>
                </a:r>
              </a:p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>
                    <a:cs typeface="B Mitra" panose="00000400000000000000" pitchFamily="2" charset="-78"/>
                  </a:rPr>
                  <a:t>سيگاري</a:t>
                </a:r>
                <a:endParaRPr lang="en-US" sz="1350"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35 </a:t>
                </a:r>
              </a:p>
              <a:p>
                <a:pPr algn="ctr"/>
                <a:r>
                  <a:rPr lang="fa-IR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65</a:t>
                </a:r>
              </a:p>
              <a:p>
                <a:pPr algn="ctr"/>
                <a:r>
                  <a:rPr lang="fa-IR" sz="135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1350">
                    <a:cs typeface="B Mitra" panose="00000400000000000000" pitchFamily="2" charset="-78"/>
                  </a:rPr>
                  <a:t>غير سيگاري</a:t>
                </a:r>
                <a:endParaRPr lang="en-US" sz="1350">
                  <a:cs typeface="B Mitra" panose="00000400000000000000" pitchFamily="2" charset="-78"/>
                </a:endParaRPr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486400" y="2057400"/>
            <a:ext cx="2457450" cy="3600450"/>
            <a:chOff x="3264" y="1008"/>
            <a:chExt cx="2064" cy="3024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3264" y="1776"/>
              <a:ext cx="960" cy="16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 </a:t>
              </a:r>
            </a:p>
            <a:p>
              <a:pPr algn="ctr"/>
              <a:r>
                <a:rPr lang="fa-IR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3264" y="1344"/>
              <a:ext cx="960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</a:t>
              </a:r>
            </a:p>
            <a:p>
              <a:pPr algn="ctr"/>
              <a:r>
                <a:rPr lang="fa-IR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sz="135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3408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1350">
                  <a:cs typeface="B Mitra" panose="00000400000000000000" pitchFamily="2" charset="-78"/>
                </a:rPr>
                <a:t>معتاد</a:t>
              </a:r>
              <a:endParaRPr lang="en-US" sz="1350">
                <a:cs typeface="B Mitra" panose="00000400000000000000" pitchFamily="2" charset="-78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4368" y="2880"/>
              <a:ext cx="960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 </a:t>
              </a:r>
            </a:p>
            <a:p>
              <a:pPr algn="ctr"/>
              <a:r>
                <a:rPr lang="fa-IR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4368" y="1344"/>
              <a:ext cx="960" cy="15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</a:t>
              </a:r>
            </a:p>
            <a:p>
              <a:pPr algn="ctr"/>
              <a:r>
                <a:rPr lang="fa-IR" sz="135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sz="135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512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1350">
                  <a:cs typeface="B Mitra" panose="00000400000000000000" pitchFamily="2" charset="-78"/>
                </a:rPr>
                <a:t>غير معتاد</a:t>
              </a:r>
              <a:endParaRPr lang="en-US" sz="1350">
                <a:cs typeface="B Mitra" panose="00000400000000000000" pitchFamily="2" charset="-78"/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3408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RR=4</a:t>
              </a:r>
            </a:p>
          </p:txBody>
        </p:sp>
      </p:grp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2914650" y="2343150"/>
            <a:ext cx="35433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2700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rPr>
              <a:t>پس سيگار خطر را چند برابر ميكند؟</a:t>
            </a:r>
            <a:endParaRPr lang="en-US" sz="2700" b="1">
              <a:effectLst>
                <a:outerShdw blurRad="38100" dist="38100" dir="2700000" algn="tl">
                  <a:srgbClr val="000000"/>
                </a:outerShdw>
              </a:effectLst>
              <a:cs typeface="B Mitra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مخدوش كنندگي: </a:t>
            </a:r>
            <a:r>
              <a:rPr lang="fa-IR" sz="2400" dirty="0"/>
              <a:t>رابطه متغير مستقل و وابسته را به هم مي‌زنند</a:t>
            </a: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14551" y="2400301"/>
            <a:ext cx="4789885" cy="831056"/>
            <a:chOff x="1316" y="1776"/>
            <a:chExt cx="4023" cy="698"/>
          </a:xfrm>
        </p:grpSpPr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1968" y="1968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316" y="1802"/>
              <a:ext cx="69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a-IR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سيگار</a:t>
              </a:r>
              <a:endPara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984" y="1776"/>
              <a:ext cx="1355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a-IR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بيماري قلبي و عروقي</a:t>
              </a:r>
              <a:endPara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14650" y="2857502"/>
            <a:ext cx="2457450" cy="1090613"/>
            <a:chOff x="1968" y="2064"/>
            <a:chExt cx="2064" cy="916"/>
          </a:xfrm>
        </p:grpSpPr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 flipV="1">
              <a:off x="3168" y="2064"/>
              <a:ext cx="864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1968" y="2112"/>
              <a:ext cx="768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2645" y="2592"/>
              <a:ext cx="64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a-IR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اعتياد</a:t>
              </a:r>
              <a:endPara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125282" y="4777978"/>
            <a:ext cx="58768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fa-IR" sz="3000" dirty="0">
                <a:cs typeface="B Zar" pitchFamily="2" charset="-78"/>
              </a:rPr>
              <a:t>آيا شما متغير مخدوش كننده ديگري مي شناسيد؟</a:t>
            </a:r>
          </a:p>
          <a:p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733232-60DC-490D-B02C-36639A25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67C39-204F-4E7E-B6E6-0998EA7B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486F9-142C-440C-AFDF-7CB7526E2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81939"/>
            <a:ext cx="7696200" cy="6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مفاهیم اصلی آمار توصیفی، برآورد و آمار تحلیلی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3733800"/>
            <a:ext cx="1828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>
                <a:cs typeface="B Zar" panose="00000400000000000000" pitchFamily="2" charset="-78"/>
              </a:rPr>
              <a:t>شاخصها</a:t>
            </a:r>
          </a:p>
          <a:p>
            <a:pPr algn="ctr" rtl="1"/>
            <a:r>
              <a:rPr lang="fa-IR" sz="2400" dirty="0">
                <a:cs typeface="B Zar" panose="00000400000000000000" pitchFamily="2" charset="-78"/>
              </a:rPr>
              <a:t> نمودارها/نقشه ها</a:t>
            </a:r>
          </a:p>
          <a:p>
            <a:pPr algn="ctr" rtl="1"/>
            <a:r>
              <a:rPr lang="fa-IR" sz="2400" dirty="0">
                <a:cs typeface="B Zar" panose="00000400000000000000" pitchFamily="2" charset="-78"/>
              </a:rPr>
              <a:t>جداول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733799"/>
            <a:ext cx="1828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>
                <a:cs typeface="B Zar" panose="00000400000000000000" pitchFamily="2" charset="-78"/>
              </a:rPr>
              <a:t>ضریب اطمینان</a:t>
            </a:r>
          </a:p>
          <a:p>
            <a:pPr algn="ctr" rtl="1"/>
            <a:r>
              <a:rPr lang="fa-IR" sz="2400" dirty="0">
                <a:cs typeface="B Zar" panose="00000400000000000000" pitchFamily="2" charset="-78"/>
              </a:rPr>
              <a:t>دامنه اطمینان</a:t>
            </a:r>
            <a:endParaRPr lang="en-US" sz="2400" dirty="0">
              <a:cs typeface="B Zar" panose="00000400000000000000" pitchFamily="2" charset="-78"/>
            </a:endParaRPr>
          </a:p>
          <a:p>
            <a:pPr algn="ctr" rtl="1"/>
            <a:r>
              <a:rPr lang="fa-IR" sz="2400" dirty="0">
                <a:cs typeface="B Zar" panose="00000400000000000000" pitchFamily="2" charset="-78"/>
              </a:rPr>
              <a:t>خطاهای آماری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733798"/>
            <a:ext cx="1905000" cy="12080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>
                <a:cs typeface="B Zar" panose="00000400000000000000" pitchFamily="2" charset="-78"/>
              </a:rPr>
              <a:t>توان آزمونها</a:t>
            </a:r>
          </a:p>
          <a:p>
            <a:pPr algn="ctr" rtl="1">
              <a:spcAft>
                <a:spcPts val="300"/>
              </a:spcAft>
            </a:pPr>
            <a:r>
              <a:rPr lang="en-US" sz="2800" dirty="0">
                <a:cs typeface="B Zar" panose="00000400000000000000" pitchFamily="2" charset="-78"/>
              </a:rPr>
              <a:t>P-value</a:t>
            </a:r>
          </a:p>
          <a:p>
            <a:pPr algn="ctr" rtl="1">
              <a:spcAft>
                <a:spcPts val="600"/>
              </a:spcAft>
            </a:pPr>
            <a:r>
              <a:rPr lang="fa-IR" dirty="0">
                <a:cs typeface="B Zar" panose="00000400000000000000" pitchFamily="2" charset="-78"/>
              </a:rPr>
              <a:t>مقادیر خام و تعدیل شده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12" y="5333999"/>
            <a:ext cx="1486354" cy="15610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9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63" y="43542"/>
            <a:ext cx="3034937" cy="1404257"/>
          </a:xfrm>
        </p:spPr>
        <p:txBody>
          <a:bodyPr>
            <a:normAutofit/>
          </a:bodyPr>
          <a:lstStyle/>
          <a:p>
            <a:r>
              <a:rPr lang="fa-IR" dirty="0"/>
              <a:t>آمار توصیفی: شاخصها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1531911"/>
              </p:ext>
            </p:extLst>
          </p:nvPr>
        </p:nvGraphicFramePr>
        <p:xfrm>
          <a:off x="381000" y="0"/>
          <a:ext cx="89916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76971"/>
            <a:ext cx="1914047" cy="106194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2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انحراف معیار و انحراف استاندارد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26" y="2505943"/>
            <a:ext cx="6964974" cy="4428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40" y="1134921"/>
            <a:ext cx="6982559" cy="3842833"/>
          </a:xfrm>
          <a:prstGeom prst="rect">
            <a:avLst/>
          </a:prstGeom>
          <a:solidFill>
            <a:schemeClr val="bg1">
              <a:alpha val="32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163" y="1417638"/>
            <a:ext cx="4795837" cy="333652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8316" y="1423500"/>
            <a:ext cx="4201283" cy="3330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122138"/>
            <a:ext cx="6400800" cy="167940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9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672" y="40436"/>
            <a:ext cx="8229600" cy="1143000"/>
          </a:xfrm>
        </p:spPr>
        <p:txBody>
          <a:bodyPr/>
          <a:lstStyle/>
          <a:p>
            <a:r>
              <a:rPr lang="fa-IR" dirty="0"/>
              <a:t>آمار توصیفی: جداول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5978862"/>
              </p:ext>
            </p:extLst>
          </p:nvPr>
        </p:nvGraphicFramePr>
        <p:xfrm>
          <a:off x="34834" y="1166019"/>
          <a:ext cx="9144000" cy="549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4343400"/>
            <a:ext cx="5980326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420" y="4343400"/>
            <a:ext cx="5465643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505" y="4308566"/>
            <a:ext cx="4311507" cy="2606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594350"/>
            <a:ext cx="1281998" cy="128199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4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BCC5AE-B4BF-43CE-9E8D-877B931F8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5A3F82-E326-4A16-8519-6C56EB9CD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84FA80-DE91-457F-8A92-8D1034C49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A3371E-6408-40B7-AB75-68D4EE5F1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9257C-B3FA-4558-83DD-6B047611B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835A21-DA1B-42CD-94E4-7661EB23D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69F8DB-B808-4412-A2BA-08121EE45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9725FA-DD7E-478D-961C-8DC286E50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C01629-EC30-468F-8141-E43698E54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2BEB6A-F699-464F-9C96-19FE3A1E8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FC1930-7BF2-4FDC-9DC0-444FAD877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8B4CDD-6768-462F-8A34-7AEF12BAE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82541B-FFBA-4DC2-9311-CF3715AC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91E032-11F2-463B-900F-8240990C8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509688-A258-4C40-BC3F-BC1E92159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A3A324-A418-448A-9255-D92BE2CE6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F94278-2D17-472E-85FA-C410AA3E1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602132-B057-4DBC-8A44-0FE9FAA05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01DFF6-C765-4ED5-8B75-375051218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23317B-620C-49F8-A6EB-14AF22A5F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938D0B-5A83-4771-AE11-80126B0E4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E3C031-6AE8-471B-8BFC-CA85F1B19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8EB46D-E985-4971-B996-841985585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43C0C2-7B31-4A30-AF46-E752F0A54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6D967-B085-4634-B860-D155C52E1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89FB3D-503D-4BC5-A728-7FD6A83E5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3CC8C4-F148-447C-9E66-1D0CBEC71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1795D-B3B5-42D7-8270-F840B5765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678745-7B29-4ECA-B31F-2F9C2AD1D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BE826C-B2C3-47E5-9B4D-BFFA37A2F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7C2063-15E8-4E8E-8708-C706E1C57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10656"/>
            <a:ext cx="8229600" cy="1143000"/>
          </a:xfrm>
        </p:spPr>
        <p:txBody>
          <a:bodyPr/>
          <a:lstStyle/>
          <a:p>
            <a:r>
              <a:rPr lang="fa-IR" dirty="0"/>
              <a:t>نگاه بفرمایید و ایراد بگیرید؟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04205"/>
              </p:ext>
            </p:extLst>
          </p:nvPr>
        </p:nvGraphicFramePr>
        <p:xfrm>
          <a:off x="5181600" y="1852030"/>
          <a:ext cx="3488690" cy="117424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1789716886"/>
                    </a:ext>
                  </a:extLst>
                </a:gridCol>
                <a:gridCol w="659765">
                  <a:extLst>
                    <a:ext uri="{9D8B030D-6E8A-4147-A177-3AD203B41FA5}">
                      <a16:colId xmlns:a16="http://schemas.microsoft.com/office/drawing/2014/main" val="1348359586"/>
                    </a:ext>
                  </a:extLst>
                </a:gridCol>
                <a:gridCol w="659765">
                  <a:extLst>
                    <a:ext uri="{9D8B030D-6E8A-4147-A177-3AD203B41FA5}">
                      <a16:colId xmlns:a16="http://schemas.microsoft.com/office/drawing/2014/main" val="2466304588"/>
                    </a:ext>
                  </a:extLst>
                </a:gridCol>
                <a:gridCol w="659765">
                  <a:extLst>
                    <a:ext uri="{9D8B030D-6E8A-4147-A177-3AD203B41FA5}">
                      <a16:colId xmlns:a16="http://schemas.microsoft.com/office/drawing/2014/main" val="4216792471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20388265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مرد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زن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8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گروه خونی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درصد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فراوانی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درصد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فراوانی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904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Zar" panose="00000400000000000000" pitchFamily="2" charset="-78"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25.43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326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26.12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197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690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Zar" panose="00000400000000000000" pitchFamily="2" charset="-78"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34.19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439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37.08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279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520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cs typeface="B Zar" panose="00000400000000000000" pitchFamily="2" charset="-78"/>
                        </a:rPr>
                        <a:t>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12.52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161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13.32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7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cs typeface="B Zar" panose="00000400000000000000" pitchFamily="2" charset="-78"/>
                        </a:rPr>
                        <a:t>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27.86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357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23.48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177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85332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638800" y="16234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a-I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جدول 1: توزیع فراوانی گروه­های خونی بر اساس جنسیت 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a-I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327636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1400" dirty="0">
                <a:cs typeface="B Zar" panose="00000400000000000000" pitchFamily="2" charset="-78"/>
              </a:rPr>
              <a:t>جدول 1: توزیع فراوانی گروههای خونی بر اساس جنسیت </a:t>
            </a:r>
          </a:p>
          <a:p>
            <a:r>
              <a:rPr lang="fa-IR" sz="1400" dirty="0">
                <a:cs typeface="B Zar" panose="00000400000000000000" pitchFamily="2" charset="-78"/>
              </a:rPr>
              <a:t>	مرد	زن</a:t>
            </a:r>
          </a:p>
          <a:p>
            <a:r>
              <a:rPr lang="fa-IR" sz="1400" dirty="0">
                <a:cs typeface="B Zar" panose="00000400000000000000" pitchFamily="2" charset="-78"/>
              </a:rPr>
              <a:t>گروه خونی	درصد	فراوانی	درصد	فراوانی</a:t>
            </a:r>
          </a:p>
          <a:p>
            <a:r>
              <a:rPr lang="en-US" sz="1400" dirty="0">
                <a:cs typeface="B Zar" panose="00000400000000000000" pitchFamily="2" charset="-78"/>
              </a:rPr>
              <a:t>A	25.43	326	26.12	197</a:t>
            </a:r>
          </a:p>
          <a:p>
            <a:r>
              <a:rPr lang="en-US" sz="1400" dirty="0">
                <a:cs typeface="B Zar" panose="00000400000000000000" pitchFamily="2" charset="-78"/>
              </a:rPr>
              <a:t>B	34.19	439	37.08	279</a:t>
            </a:r>
          </a:p>
          <a:p>
            <a:r>
              <a:rPr lang="en-US" sz="1400" dirty="0">
                <a:cs typeface="B Zar" panose="00000400000000000000" pitchFamily="2" charset="-78"/>
              </a:rPr>
              <a:t>AB	12.52	161	13.32	100</a:t>
            </a:r>
          </a:p>
          <a:p>
            <a:r>
              <a:rPr lang="en-US" sz="1400" dirty="0">
                <a:cs typeface="B Zar" panose="00000400000000000000" pitchFamily="2" charset="-78"/>
              </a:rPr>
              <a:t>O	27.86	357	23.48	177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105" y="4929965"/>
            <a:ext cx="5732895" cy="2004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4350"/>
            <a:ext cx="1281998" cy="128199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6015"/>
            <a:ext cx="7315200" cy="1143000"/>
          </a:xfrm>
        </p:spPr>
        <p:txBody>
          <a:bodyPr>
            <a:noAutofit/>
          </a:bodyPr>
          <a:lstStyle/>
          <a:p>
            <a:r>
              <a:rPr lang="fa-IR" sz="4000" dirty="0"/>
              <a:t>حالتهای مختلف اضافه کردن بعد سوم متناسب با هدف اصلی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955633"/>
              </p:ext>
            </p:extLst>
          </p:nvPr>
        </p:nvGraphicFramePr>
        <p:xfrm>
          <a:off x="1752600" y="1325562"/>
          <a:ext cx="6122525" cy="568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3" imgW="5728906" imgH="5319055" progId="Word.Document.12">
                  <p:embed/>
                </p:oleObj>
              </mc:Choice>
              <mc:Fallback>
                <p:oleObj name="Document" r:id="rId3" imgW="5728906" imgH="53190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325562"/>
                        <a:ext cx="6122525" cy="568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94350"/>
            <a:ext cx="1281998" cy="128199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علی اکبر حق دوست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5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4118</TotalTime>
  <Words>980</Words>
  <Application>Microsoft Office PowerPoint</Application>
  <PresentationFormat>On-screen Show (4:3)</PresentationFormat>
  <Paragraphs>273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Wingdings 2</vt:lpstr>
      <vt:lpstr>Times New Roman</vt:lpstr>
      <vt:lpstr>Verdana</vt:lpstr>
      <vt:lpstr>Lucida Sans Unicode</vt:lpstr>
      <vt:lpstr>B Zar</vt:lpstr>
      <vt:lpstr>B Koodak</vt:lpstr>
      <vt:lpstr>Californian FB</vt:lpstr>
      <vt:lpstr>Calibri</vt:lpstr>
      <vt:lpstr>Wingdings 3</vt:lpstr>
      <vt:lpstr>Arial</vt:lpstr>
      <vt:lpstr>Concourse</vt:lpstr>
      <vt:lpstr>Document</vt:lpstr>
      <vt:lpstr>آشنایی با آمار حیاتی به زبان ساده نگاهی متفاوت و کاربردی</vt:lpstr>
      <vt:lpstr>PowerPoint Presentation</vt:lpstr>
      <vt:lpstr>نقش آمار توصیفی، برآورد و آمار تحلیلی</vt:lpstr>
      <vt:lpstr>مفاهیم اصلی آمار توصیفی، برآورد و آمار تحلیلی</vt:lpstr>
      <vt:lpstr>آمار توصیفی: شاخصها</vt:lpstr>
      <vt:lpstr>انحراف معیار و انحراف استاندارد</vt:lpstr>
      <vt:lpstr>آمار توصیفی: جداول</vt:lpstr>
      <vt:lpstr>نگاه بفرمایید و ایراد بگیرید؟</vt:lpstr>
      <vt:lpstr>حالتهای مختلف اضافه کردن بعد سوم متناسب با هدف اصلی</vt:lpstr>
      <vt:lpstr>اشتباهات رایج در جداول</vt:lpstr>
      <vt:lpstr>آمار توصیفی: نمودارها دایره ای ساده و مرکب</vt:lpstr>
      <vt:lpstr>آمار توصیفی: نمودارها میله ای ساده و ترکیبی</vt:lpstr>
      <vt:lpstr>آمار توصیفی: نمودارها میله ای انباشته ای</vt:lpstr>
      <vt:lpstr>آمار توصیفی: نمودارها میله ای با دو محور عمودی</vt:lpstr>
      <vt:lpstr>آمار توصیفی: تاثیر مقیاس محور عمودی در نمودارها </vt:lpstr>
      <vt:lpstr>آمار توصیفی: نمودارها ترکیبی</vt:lpstr>
      <vt:lpstr>آمار توصیفی: نمودارها خطی و سطحی</vt:lpstr>
      <vt:lpstr>آمار توصیفی: نمودار هیستوگرام</vt:lpstr>
      <vt:lpstr>آمار توصیفی: نمودار رادار</vt:lpstr>
      <vt:lpstr>آمار توصیفی: نمودار پراکنش</vt:lpstr>
      <vt:lpstr>آمار توصیفی: نقشه ها</vt:lpstr>
      <vt:lpstr>برآورد آماری</vt:lpstr>
      <vt:lpstr>برآورد آماری</vt:lpstr>
      <vt:lpstr>خطاهای آماری رابطه بین استفاده زیاد از تلفن همراه و کاهش شنوایی</vt:lpstr>
      <vt:lpstr>P-value</vt:lpstr>
      <vt:lpstr>داستان فنجان شیر-چای و معنی داری آماری</vt:lpstr>
      <vt:lpstr>ادامه داستان . . .</vt:lpstr>
      <vt:lpstr>ادامه داستان . . .</vt:lpstr>
      <vt:lpstr>عوامل موثر بر مقدار p</vt:lpstr>
      <vt:lpstr>مخدوش كنندگي: رابطه بين سيگار و بیماریهای قلبي و عروقي</vt:lpstr>
      <vt:lpstr>مخدوش‌كنندگي</vt:lpstr>
      <vt:lpstr>مخدوش كنندگي</vt:lpstr>
      <vt:lpstr>مخدوش كنندگي: رابطه متغير مستقل و وابسته را به هم مي‌زنند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AliAkbar Haghdoost</cp:lastModifiedBy>
  <cp:revision>220</cp:revision>
  <dcterms:created xsi:type="dcterms:W3CDTF">2013-07-14T11:53:51Z</dcterms:created>
  <dcterms:modified xsi:type="dcterms:W3CDTF">2024-08-19T19:56:29Z</dcterms:modified>
</cp:coreProperties>
</file>